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73C5"/>
    <a:srgbClr val="6FAE47"/>
    <a:srgbClr val="FFC100"/>
    <a:srgbClr val="EE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>
        <p:scale>
          <a:sx n="88" d="100"/>
          <a:sy n="88" d="100"/>
        </p:scale>
        <p:origin x="1480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B048B1-96E7-724C-A58D-B7AC6551968A}" type="doc">
      <dgm:prSet loTypeId="urn:microsoft.com/office/officeart/2005/8/layout/orgChart1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2691C80A-503F-BB4E-B083-3106DCB405C9}">
      <dgm:prSet phldrT="[テキスト]" custT="1"/>
      <dgm:spPr/>
      <dgm:t>
        <a:bodyPr/>
        <a:lstStyle/>
        <a:p>
          <a:r>
            <a:rPr kumimoji="1" lang="en-US" altLang="ja-JP" sz="900" b="1" dirty="0">
              <a:solidFill>
                <a:schemeClr val="tx1"/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rPr>
            <a:t>GIGA</a:t>
          </a:r>
          <a:r>
            <a:rPr kumimoji="1" lang="ja-JP" altLang="en-US" sz="900" b="1">
              <a:solidFill>
                <a:schemeClr val="tx1"/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rPr>
            <a:t>スクール</a:t>
          </a:r>
          <a:br>
            <a:rPr kumimoji="1" lang="en-US" altLang="ja-JP" sz="900" b="1" dirty="0">
              <a:solidFill>
                <a:schemeClr val="tx1"/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900" b="1">
              <a:solidFill>
                <a:schemeClr val="tx1"/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rPr>
            <a:t>構想</a:t>
          </a:r>
        </a:p>
      </dgm:t>
    </dgm:pt>
    <dgm:pt modelId="{BC132947-30A8-B743-B82E-187A66523C33}" type="parTrans" cxnId="{44149D28-0F87-5047-A7BC-AC4CBB15CBF4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69695C80-5580-D84C-820F-0E8DEEC017EB}" type="sibTrans" cxnId="{44149D28-0F87-5047-A7BC-AC4CBB15CBF4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F20EE1B9-04D6-5C44-AB72-0476BCECF497}">
      <dgm:prSet phldrT="[テキスト]"/>
      <dgm:spPr/>
      <dgm:t>
        <a:bodyPr/>
        <a:lstStyle/>
        <a:p>
          <a:r>
            <a:rPr kumimoji="1" lang="en-US" altLang="ja-JP">
              <a:latin typeface="UD Digi Kyokasho N-B" panose="02020700000000000000" pitchFamily="49" charset="-128"/>
              <a:ea typeface="UD Digi Kyokasho N-B" panose="02020700000000000000" pitchFamily="49" charset="-128"/>
            </a:rPr>
            <a:t>ICT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環境整備</a:t>
          </a:r>
        </a:p>
      </dgm:t>
    </dgm:pt>
    <dgm:pt modelId="{5C9C254B-2D28-C04D-9418-A48367366FDE}" type="parTrans" cxnId="{74D6A3D6-DAE6-854A-A8B0-A1D0A5BE59B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EE129100-2169-9346-846B-B777B129DB64}" type="sibTrans" cxnId="{74D6A3D6-DAE6-854A-A8B0-A1D0A5BE59B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1733E34D-916B-0940-93D3-469CC1D29BD9}">
      <dgm:prSet phldrT="[テキスト]"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保守</a:t>
          </a:r>
        </a:p>
      </dgm:t>
    </dgm:pt>
    <dgm:pt modelId="{4917020E-B68A-CB41-8F7A-FACAFDE00D99}" type="parTrans" cxnId="{BA88FF04-2E6B-F046-8287-9EEBB133A317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13FC0F13-1F23-4D42-BAA0-5591B16680B1}" type="sibTrans" cxnId="{BA88FF04-2E6B-F046-8287-9EEBB133A317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0F3BE241-0339-314E-B688-5866EC5C7E43}">
      <dgm:prSet phldrT="[テキスト]"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利活用</a:t>
          </a:r>
          <a:endParaRPr kumimoji="1" lang="en-US" altLang="ja-JP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957BFE2E-E3BB-A347-86D9-AD2EA0C66188}" type="parTrans" cxnId="{912B21D9-5F3F-7F41-8435-53D298BE0B1A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EB6BBBF4-8EA3-C54D-92A9-3F73900A96C9}" type="sibTrans" cxnId="{912B21D9-5F3F-7F41-8435-53D298BE0B1A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0807CC0A-4B49-084C-A340-18DF164EAA7F}" type="asst">
      <dgm:prSet phldrT="[テキスト]"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予算</a:t>
          </a:r>
        </a:p>
      </dgm:t>
    </dgm:pt>
    <dgm:pt modelId="{12162CD0-F699-4A46-B656-59AF566ADB04}" type="sibTrans" cxnId="{2B658D19-C8FC-B747-914D-62A9ED96E76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CFACD67B-690C-FE4F-A0BD-F60417E18696}" type="parTrans" cxnId="{2B658D19-C8FC-B747-914D-62A9ED96E76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7ABFE83F-764B-754B-B217-013F125D5246}">
      <dgm:prSet phldrT="[テキスト]"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教育情報</a:t>
          </a:r>
          <a:br>
            <a:rPr kumimoji="1" lang="en-US" altLang="ja-JP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ｾｷｭﾘﾃｨﾎﾟﾘｼｰ</a:t>
          </a:r>
          <a:endParaRPr kumimoji="1" lang="en-US" altLang="ja-JP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1FAB17C2-60F3-5141-97C1-A9EEC68467F6}" type="parTrans" cxnId="{C018AC17-6830-9841-AC6E-2A3E076CAB7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C5F8B1B2-DCF4-FB45-843F-60D99367FEAE}" type="sibTrans" cxnId="{C018AC17-6830-9841-AC6E-2A3E076CAB7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86E9B6E8-BD1B-B146-81BA-A883A898F468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教員研修</a:t>
          </a:r>
          <a:endParaRPr kumimoji="1" lang="en-US" altLang="ja-JP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16683778-48E0-B646-B429-03933CBE3273}" type="parTrans" cxnId="{7E0C1D01-31F5-A04B-9AFB-CB1F6DAAB5F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804E6858-6B43-0D47-A2EA-565EFDCBBA88}" type="sibTrans" cxnId="{7E0C1D01-31F5-A04B-9AFB-CB1F6DAAB5F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0B2138DC-4274-FD46-AE19-E2D1780DB74D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児童生徒研修</a:t>
          </a:r>
        </a:p>
      </dgm:t>
    </dgm:pt>
    <dgm:pt modelId="{5A280538-288B-5741-B7E7-D1F2E2695983}" type="parTrans" cxnId="{4C15256B-65A9-3A4B-A688-EB7D5357EE16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A6446527-03F3-D142-B869-92FE5237CEC1}" type="sibTrans" cxnId="{4C15256B-65A9-3A4B-A688-EB7D5357EE16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BEE9B6FA-1F3C-E849-90E7-24E3ED8F46C6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学習者用</a:t>
          </a:r>
          <a:endParaRPr kumimoji="1" lang="en-US" altLang="ja-JP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コンピューター</a:t>
          </a:r>
        </a:p>
      </dgm:t>
    </dgm:pt>
    <dgm:pt modelId="{6B092E27-BED4-8842-9387-F7168BE2E991}" type="parTrans" cxnId="{AD2253CA-D1F1-8C45-98C7-2F835E58A43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AB128319-B3BC-934F-AC12-A452CB49295D}" type="sibTrans" cxnId="{AD2253CA-D1F1-8C45-98C7-2F835E58A43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4BA75D12-0892-5C41-8C5E-FD1AFBE18FA4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校内</a:t>
          </a:r>
          <a: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NW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整備</a:t>
          </a:r>
        </a:p>
      </dgm:t>
    </dgm:pt>
    <dgm:pt modelId="{B1E68CA2-DB97-F042-AA8F-5C67E81497BB}" type="parTrans" cxnId="{AC944F51-B389-D543-9D64-2CDF2B768348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9A82C64A-A35E-094D-A392-9EDC2A14BA85}" type="sibTrans" cxnId="{AC944F51-B389-D543-9D64-2CDF2B768348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97A1B6B5-CD87-1D47-A266-52E979659260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ドメイン取得</a:t>
          </a:r>
        </a:p>
      </dgm:t>
    </dgm:pt>
    <dgm:pt modelId="{D560B79E-84FC-F04A-8CA4-B9E443D733C1}" type="parTrans" cxnId="{9366CF46-8193-F04B-8BED-CDCEE4CCA94E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CF17D7D0-23A7-B243-8571-BC4A3CD9AA56}" type="sibTrans" cxnId="{9366CF46-8193-F04B-8BED-CDCEE4CCA94E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746440FA-F438-5743-9C34-0350A88F39B5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教育クラウドサービスへのドメイン登録</a:t>
          </a:r>
        </a:p>
      </dgm:t>
    </dgm:pt>
    <dgm:pt modelId="{34BC5617-B3A9-6440-9B5C-07CAB11B26A3}" type="parTrans" cxnId="{2BFEC5A3-AFC2-1444-9BCD-397415466F47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3C9A9EDE-07B1-A147-918E-E1CB21438FCE}" type="sibTrans" cxnId="{2BFEC5A3-AFC2-1444-9BCD-397415466F47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5F83A4B9-65CE-3C4F-9501-528D0E514DF2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端末機器等</a:t>
          </a:r>
          <a:br>
            <a:rPr kumimoji="1" lang="en-US" altLang="ja-JP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選定・調達</a:t>
          </a:r>
        </a:p>
      </dgm:t>
    </dgm:pt>
    <dgm:pt modelId="{B8788B94-12D8-1641-9C60-3BD8AA4D98D9}" type="parTrans" cxnId="{56AC1149-85FA-144E-B216-8CBF068499D0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DF837ED4-57DD-134C-AA80-FA3BE2F3EAC6}" type="sibTrans" cxnId="{56AC1149-85FA-144E-B216-8CBF068499D0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0F86B89C-CE48-7A40-AFBE-7B915DD4C080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テスト導入</a:t>
          </a:r>
        </a:p>
      </dgm:t>
    </dgm:pt>
    <dgm:pt modelId="{C9BCE936-390B-E346-9644-5F475EE1BAB2}" type="parTrans" cxnId="{CC00A94A-D4BA-D747-92E6-0A67C012D3F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9A983929-6A78-AD4C-8246-21BE67524958}" type="sibTrans" cxnId="{CC00A94A-D4BA-D747-92E6-0A67C012D3F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708EBAA1-92E3-B445-A331-3D19EE55F1F9}">
      <dgm:prSet/>
      <dgm:spPr/>
      <dgm:t>
        <a:bodyPr/>
        <a:lstStyle/>
        <a:p>
          <a: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NW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設計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ｲﾝﾀｰﾈｯﾄ、ｾｷｭﾘﾃｨ等</a:t>
          </a:r>
        </a:p>
      </dgm:t>
    </dgm:pt>
    <dgm:pt modelId="{663EE370-8B68-D64D-812A-BDC7EB011DFB}" type="parTrans" cxnId="{940AEC5A-3CEA-094E-A692-9ECACBF6AC43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D846F169-25E4-8D47-AB4A-96223FA4641E}" type="sibTrans" cxnId="{940AEC5A-3CEA-094E-A692-9ECACBF6AC43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0548B29A-B542-D943-A8B0-4D7EDD4CF4FC}">
      <dgm:prSet/>
      <dgm:spPr/>
      <dgm:t>
        <a:bodyPr/>
        <a:lstStyle/>
        <a:p>
          <a: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NW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機器管理</a:t>
          </a:r>
          <a:endParaRPr kumimoji="1" lang="en-US" altLang="ja-JP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機器故障対応</a:t>
          </a:r>
        </a:p>
      </dgm:t>
    </dgm:pt>
    <dgm:pt modelId="{8CD8ED6D-2669-0F43-A487-557CE9AD2B8C}" type="parTrans" cxnId="{A4A3F85C-8C31-C642-A591-6A1A7E1D2CE2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97FE04D8-D103-5647-963A-DF23FE03100C}" type="sibTrans" cxnId="{A4A3F85C-8C31-C642-A591-6A1A7E1D2CE2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4DEC42F1-24C0-B648-8400-F12F0FD6D81D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運用</a:t>
          </a:r>
        </a:p>
      </dgm:t>
    </dgm:pt>
    <dgm:pt modelId="{5F954925-7E76-7A4D-A9C1-FD92628A6D20}" type="parTrans" cxnId="{BC8DEFC7-F4C5-9C41-A55D-2F2339729E6D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3FF84663-CD8D-FD46-BCA7-E2BB3B2E16B1}" type="sibTrans" cxnId="{BC8DEFC7-F4C5-9C41-A55D-2F2339729E6D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2C20B568-CEFC-4345-B914-2015214D9C6B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アカウント管理</a:t>
          </a:r>
        </a:p>
      </dgm:t>
    </dgm:pt>
    <dgm:pt modelId="{5E317C0C-A33F-FD45-B445-DF093F0D0F43}" type="parTrans" cxnId="{B3E8D485-14ED-0742-90B5-563C6CAAF30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BC07FE16-E3A9-2348-8CD3-4CB3570D699B}" type="sibTrans" cxnId="{B3E8D485-14ED-0742-90B5-563C6CAAF30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7BC13B38-55DA-F24E-AE3C-56F19AEF9CA7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年次更新</a:t>
          </a:r>
        </a:p>
      </dgm:t>
    </dgm:pt>
    <dgm:pt modelId="{141AED7A-F7CD-7444-B0D1-0A8317322A49}" type="parTrans" cxnId="{D086F83E-743D-A54B-A628-5EAEC607C04B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DE8E7EA1-6A98-734D-8BA2-C3EF27BDDAD7}" type="sibTrans" cxnId="{D086F83E-743D-A54B-A628-5EAEC607C04B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A0A71566-7C06-D646-B55D-B4BC0D881717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転入・転出</a:t>
          </a:r>
          <a:endParaRPr kumimoji="1" lang="en-US" altLang="ja-JP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D8839781-80BA-C34B-B44E-AF555A581BE7}" type="parTrans" cxnId="{47061D1B-6693-3643-AC3F-0A385C45B8AA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F9201DD1-722F-A448-A5A0-B9D80478BD9D}" type="sibTrans" cxnId="{47061D1B-6693-3643-AC3F-0A385C45B8AA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E47C9A9D-C402-B847-956C-C4E9903217D3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転出</a:t>
          </a:r>
          <a:r>
            <a:rPr kumimoji="1" lang="en-US" altLang="ja-JP">
              <a:latin typeface="UD Digi Kyokasho N-B" panose="02020700000000000000" pitchFamily="49" charset="-128"/>
              <a:ea typeface="UD Digi Kyokasho N-B" panose="02020700000000000000" pitchFamily="49" charset="-128"/>
            </a:rPr>
            <a:t>/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卒業等</a:t>
          </a:r>
          <a:br>
            <a:rPr kumimoji="1" lang="en-US" altLang="ja-JP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データ移行</a:t>
          </a:r>
          <a:r>
            <a:rPr kumimoji="1" lang="en-US" altLang="ja-JP">
              <a:latin typeface="UD Digi Kyokasho N-B" panose="02020700000000000000" pitchFamily="49" charset="-128"/>
              <a:ea typeface="UD Digi Kyokasho N-B" panose="02020700000000000000" pitchFamily="49" charset="-128"/>
            </a:rPr>
            <a:t>/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削除</a:t>
          </a:r>
        </a:p>
      </dgm:t>
    </dgm:pt>
    <dgm:pt modelId="{B70135CB-ADE7-CA46-A4F3-9FA09C02CB85}" type="parTrans" cxnId="{FEB2BCB7-F13B-7845-8FAA-4A90F71E9511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8A8EBF19-A1B5-3346-95E8-225ADDA624EA}" type="sibTrans" cxnId="{FEB2BCB7-F13B-7845-8FAA-4A90F71E9511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F2503489-5BB4-FA41-9817-D16459FEB155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窓口設置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機器預かり、返却</a:t>
          </a:r>
        </a:p>
      </dgm:t>
    </dgm:pt>
    <dgm:pt modelId="{DD76CC67-3486-3741-B87B-A678AE562CCF}" type="parTrans" cxnId="{37D66F19-030C-194A-BDE0-C542480D11D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DB27836D-90B2-8B49-9DFF-A81536A0C219}" type="sibTrans" cxnId="{37D66F19-030C-194A-BDE0-C542480D11D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ABD59D81-CB6D-8E4B-A1AF-F23489D8B1A5}">
      <dgm:prSet/>
      <dgm:spPr/>
      <dgm:t>
        <a:bodyPr/>
        <a:lstStyle/>
        <a:p>
          <a: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QA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ナレッジ収集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マニュアル整備</a:t>
          </a:r>
        </a:p>
      </dgm:t>
    </dgm:pt>
    <dgm:pt modelId="{0AF394C2-DB0E-4F48-A36E-5804374FE7C1}" type="parTrans" cxnId="{8D226217-538B-C746-8EAF-4E9F1F12BF40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61299D46-2CC7-8246-935B-3D7B93E7B5DC}" type="sibTrans" cxnId="{8D226217-538B-C746-8EAF-4E9F1F12BF40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76C716E3-1619-9E46-BEB6-574273ABD20D}" type="asst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ヘルプデスク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業務委託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※ICT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支援員との</a:t>
          </a:r>
          <a:endParaRPr kumimoji="1" lang="en-US" altLang="ja-JP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対応領域の整理</a:t>
          </a:r>
          <a:endParaRPr kumimoji="1" lang="en-US" altLang="ja-JP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B5E0ADC0-36F5-EE42-AD64-F5B22721A9B3}" type="parTrans" cxnId="{A880D8CB-2247-144B-A9E7-D64A2BBD1FF3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0BDD8EB2-BA18-5C40-B24D-03154E5CF984}" type="sibTrans" cxnId="{A880D8CB-2247-144B-A9E7-D64A2BBD1FF3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E86B6C18-E9E9-2942-9FC4-23D1FFE14C2A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操作系</a:t>
          </a:r>
          <a:endParaRPr kumimoji="1" lang="en-US" altLang="ja-JP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研修</a:t>
          </a:r>
        </a:p>
      </dgm:t>
    </dgm:pt>
    <dgm:pt modelId="{B61706A7-5578-7D4C-B14C-46428BC0C815}" type="parTrans" cxnId="{BA720426-AF8D-C945-A9ED-E83BBA79DAC8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A5F70977-268C-A24C-96EE-FA12A4FB6543}" type="sibTrans" cxnId="{BA720426-AF8D-C945-A9ED-E83BBA79DAC8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883F3A16-B7F6-4143-898F-8F1CA18F904D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授業中の</a:t>
          </a:r>
          <a:endParaRPr kumimoji="1" lang="en-US" altLang="ja-JP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操作支援</a:t>
          </a:r>
        </a:p>
      </dgm:t>
    </dgm:pt>
    <dgm:pt modelId="{D30F36BB-7794-CB4F-8558-D849DE6F1AAE}" type="parTrans" cxnId="{CB42F0CA-F6AE-2B44-AE0E-865DB1974B64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D64E25BE-EC77-CC44-83B6-0953E4EA8560}" type="sibTrans" cxnId="{CB42F0CA-F6AE-2B44-AE0E-865DB1974B64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7268BAEA-4B85-BA4E-82BA-725DEF60D517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ポリシー改定</a:t>
          </a:r>
        </a:p>
      </dgm:t>
    </dgm:pt>
    <dgm:pt modelId="{E72BD393-D929-5749-9EF1-8A25196D02CE}" type="parTrans" cxnId="{C4923869-D06C-754E-AB11-062A0DD1064C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C4AB2D07-882E-B74C-96EB-7864E68E63A1}" type="sibTrans" cxnId="{C4923869-D06C-754E-AB11-062A0DD1064C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DFD160F4-EA28-F84B-860A-5F2F2B0E0E28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実施手順書</a:t>
          </a:r>
          <a:endParaRPr kumimoji="1" lang="en-US" altLang="ja-JP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マニュアル作成</a:t>
          </a:r>
        </a:p>
      </dgm:t>
    </dgm:pt>
    <dgm:pt modelId="{4D329D8D-795B-9541-A814-076BBC5BF4AA}" type="parTrans" cxnId="{D64AC577-4028-874B-932A-91DD6D954E11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B95F0250-FC1B-F84B-87D5-0BF66C127CB8}" type="sibTrans" cxnId="{D64AC577-4028-874B-932A-91DD6D954E11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33DFA988-CA31-F848-9C93-ADDC0A5FF159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内部・外部監査</a:t>
          </a:r>
          <a:endParaRPr kumimoji="1" lang="en-US" altLang="ja-JP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EBA0128D-41F9-6547-98E0-6A12E8D61CA5}" type="parTrans" cxnId="{F91D63BF-9F4F-AD41-81E4-9175B44BA5A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221FF581-017A-F24F-B95A-675D518A3F07}" type="sibTrans" cxnId="{F91D63BF-9F4F-AD41-81E4-9175B44BA5A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94666FD1-D8E6-4845-BC55-0224C4D00FFE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啓発・教育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教職員・児童生徒・保護者</a:t>
          </a:r>
        </a:p>
      </dgm:t>
    </dgm:pt>
    <dgm:pt modelId="{190CDF69-F523-9B4E-BB0F-5FC9C9D1DF6C}" type="parTrans" cxnId="{B5ADD7A7-FAC9-CE46-8A50-BA7D71172B1D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B351D2F1-7EB4-EF46-898B-4F56DF7E81EC}" type="sibTrans" cxnId="{B5ADD7A7-FAC9-CE46-8A50-BA7D71172B1D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8691DFC3-C004-FA47-82D8-1E5EDD163C97}" type="asst">
      <dgm:prSet/>
      <dgm:spPr>
        <a:solidFill>
          <a:schemeClr val="accent3"/>
        </a:solidFill>
      </dgm:spPr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個人情報保護条例</a:t>
          </a:r>
          <a:endParaRPr kumimoji="1" lang="en-US" altLang="ja-JP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個人情報保護審査会</a:t>
          </a:r>
          <a:endParaRPr kumimoji="1" lang="en-US" altLang="ja-JP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15E2835D-0FED-8943-A550-D3133B9F7846}" type="parTrans" cxnId="{E0C24FF5-3288-EE43-A3ED-C69FF614A34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4DB6035D-7F67-C944-A8FC-49E7576C2F2F}" type="sibTrans" cxnId="{E0C24FF5-3288-EE43-A3ED-C69FF614A34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8E143B6E-0454-1345-8944-2FF7CB66AF4E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導入設置作業</a:t>
          </a:r>
        </a:p>
      </dgm:t>
    </dgm:pt>
    <dgm:pt modelId="{C3914106-CDF1-D44D-B2F0-71021DFC2563}" type="parTrans" cxnId="{1F486E62-3D7E-924F-B441-5350F9FD1F0C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FB079D1F-3D4B-2845-8756-C03229702F04}" type="sibTrans" cxnId="{1F486E62-3D7E-924F-B441-5350F9FD1F0C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966832E9-1709-6646-83A0-A5EACD96A9F6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納品検査</a:t>
          </a:r>
        </a:p>
      </dgm:t>
    </dgm:pt>
    <dgm:pt modelId="{8F0E6633-0007-A346-8BB4-30315D1C61D8}" type="parTrans" cxnId="{F86B6BED-4B79-2348-A47E-0AB3F8B33423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4AC614DF-E839-9F45-BBE6-60F6E540E030}" type="sibTrans" cxnId="{F86B6BED-4B79-2348-A47E-0AB3F8B33423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47E6DB63-7D80-C047-9570-E4EFDC75E442}">
      <dgm:prSet/>
      <dgm:spPr/>
      <dgm:t>
        <a:bodyPr/>
        <a:lstStyle/>
        <a:p>
          <a:r>
            <a:rPr kumimoji="1" lang="en-US" altLang="ja-JP">
              <a:latin typeface="UD Digi Kyokasho N-B" panose="02020700000000000000" pitchFamily="49" charset="-128"/>
              <a:ea typeface="UD Digi Kyokasho N-B" panose="02020700000000000000" pitchFamily="49" charset="-128"/>
            </a:rPr>
            <a:t>NW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機器</a:t>
          </a:r>
          <a:br>
            <a:rPr kumimoji="1" lang="en-US" altLang="ja-JP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選定・調達</a:t>
          </a:r>
        </a:p>
      </dgm:t>
    </dgm:pt>
    <dgm:pt modelId="{F2C5BB04-BD84-8E43-8F90-4786214F86DA}" type="sibTrans" cxnId="{13005136-C99A-E64F-8490-D567976B40EE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3394489D-039F-ED47-BAC0-FE6C4720F6D2}" type="parTrans" cxnId="{13005136-C99A-E64F-8490-D567976B40EE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4E59F8EC-1349-504F-B614-D91B49CD58B7}">
      <dgm:prSet/>
      <dgm:spPr/>
      <dgm:t>
        <a:bodyPr/>
        <a:lstStyle/>
        <a:p>
          <a:r>
            <a:rPr kumimoji="1" lang="en-US" altLang="ja-JP">
              <a:latin typeface="UD Digi Kyokasho N-B" panose="02020700000000000000" pitchFamily="49" charset="-128"/>
              <a:ea typeface="UD Digi Kyokasho N-B" panose="02020700000000000000" pitchFamily="49" charset="-128"/>
            </a:rPr>
            <a:t>NW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工事</a:t>
          </a:r>
          <a:br>
            <a:rPr kumimoji="1" lang="en-US" altLang="ja-JP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設定調整</a:t>
          </a:r>
        </a:p>
      </dgm:t>
    </dgm:pt>
    <dgm:pt modelId="{58609E60-2BD6-1441-A791-BDD761ADEDB8}" type="sibTrans" cxnId="{D17266B0-C8E5-024D-9FF7-C78362678A1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A3C2AEE7-1ED8-1A41-A430-C4F1CCB002D0}" type="parTrans" cxnId="{D17266B0-C8E5-024D-9FF7-C78362678A1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ECF045E5-A1B5-A841-8AFD-F1A35DE564F5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ユーザーアカウント設定・登録</a:t>
          </a:r>
        </a:p>
      </dgm:t>
    </dgm:pt>
    <dgm:pt modelId="{25702455-F7AD-2145-BF1F-C12034A9E461}" type="parTrans" cxnId="{B82E2FFD-5D78-DC4D-BE6C-BBEDE5999324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5785A224-7C20-6541-872A-2B60508A51ED}" type="sibTrans" cxnId="{B82E2FFD-5D78-DC4D-BE6C-BBEDE5999324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88BED2EB-01E6-E248-8454-8BA450FBB8C0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ユーザーアカウント配布</a:t>
          </a:r>
        </a:p>
      </dgm:t>
    </dgm:pt>
    <dgm:pt modelId="{C78F15F8-B6E5-3543-8794-FD671B0990DE}" type="parTrans" cxnId="{2FE83C59-EA8C-374B-B1D3-5187129578F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48755A41-9152-0645-85BE-0DADF5067F3D}" type="sibTrans" cxnId="{2FE83C59-EA8C-374B-B1D3-5187129578F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F50C2169-E80B-B34C-9F79-2B1CE7E99241}">
      <dgm:prSet custT="1"/>
      <dgm:spPr/>
      <dgm:t>
        <a:bodyPr/>
        <a:lstStyle/>
        <a:p>
          <a:r>
            <a:rPr kumimoji="1" lang="ja-JP" altLang="en-US" sz="1000" b="1">
              <a:solidFill>
                <a:schemeClr val="tx1"/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rPr>
            <a:t>教育の情報化ビジョン</a:t>
          </a:r>
          <a:endParaRPr kumimoji="1" lang="ja-JP" altLang="en-US" sz="1000">
            <a:solidFill>
              <a:schemeClr val="tx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E86EA525-F69A-5A4D-8173-46958BD5F34C}" type="parTrans" cxnId="{BC832976-9408-D54B-810C-62AD47D9DF7B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D8FF37E2-F634-484A-A78B-3BC1C27F1A93}" type="sibTrans" cxnId="{BC832976-9408-D54B-810C-62AD47D9DF7B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A59DEE35-B89D-444F-9F33-31A5EEC00A0D}" type="asst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総合教育会議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教育の情報化改善委員会等</a:t>
          </a:r>
        </a:p>
      </dgm:t>
    </dgm:pt>
    <dgm:pt modelId="{B30C62E6-6C11-8B49-AC60-0F993E0DC24D}" type="parTrans" cxnId="{15EDF152-E166-DC46-A430-166494FA778D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F0C71356-5F68-934F-847C-C8DB4B222FB8}" type="sibTrans" cxnId="{15EDF152-E166-DC46-A430-166494FA778D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0CCDBFE0-52AD-5842-8703-577F4BF4ABFB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試験・検査</a:t>
          </a:r>
        </a:p>
      </dgm:t>
    </dgm:pt>
    <dgm:pt modelId="{ACC1D211-BB9D-B04D-B4E9-4AC4CEA063E2}" type="sibTrans" cxnId="{AA7BCA0E-FE01-D149-B3C7-D53A6AA5CA7C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23B7935C-91CD-834F-B865-0F6FEEDD03C2}" type="parTrans" cxnId="{AA7BCA0E-FE01-D149-B3C7-D53A6AA5CA7C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71CC3F65-8FB0-7F4D-BFB9-BFAA73676037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操作系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研修</a:t>
          </a:r>
        </a:p>
      </dgm:t>
    </dgm:pt>
    <dgm:pt modelId="{BEF28E52-78EB-8B4A-9F9F-0C12CC1D9C71}" type="parTrans" cxnId="{D03A490F-8B67-0C4B-9A37-0E0D94EFC638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AB66A080-5786-E44A-90C1-CB534C53F764}" type="sibTrans" cxnId="{D03A490F-8B67-0C4B-9A37-0E0D94EFC638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34E11123-BA4A-B54F-AA0B-FC14DBB98370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授業設計系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研修</a:t>
          </a:r>
        </a:p>
      </dgm:t>
    </dgm:pt>
    <dgm:pt modelId="{F25557C6-2A8A-8847-8C30-DA443F0DBDAF}" type="parTrans" cxnId="{32BCA8F7-3711-064C-ABCB-962EBF0480DC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B8B537ED-E97E-1F44-9010-73551E49CBE1}" type="sibTrans" cxnId="{32BCA8F7-3711-064C-ABCB-962EBF0480DC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672175B1-981A-854D-91BE-E0771C478635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授業中の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操作支援</a:t>
          </a:r>
        </a:p>
      </dgm:t>
    </dgm:pt>
    <dgm:pt modelId="{2ED9DBEC-552E-D74E-89E3-6FBAE4528A07}" type="parTrans" cxnId="{B6B7C8FA-88D4-7B44-8464-7142A856D24E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BFEBC895-07DB-3E47-ACB9-DE58F9A54AA1}" type="sibTrans" cxnId="{B6B7C8FA-88D4-7B44-8464-7142A856D24E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FF3B39CD-4AA9-3B45-9148-59A178BD9853}" type="asst">
      <dgm:prSet/>
      <dgm:spPr/>
      <dgm:t>
        <a:bodyPr/>
        <a:lstStyle/>
        <a:p>
          <a: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ICT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支援員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業務委託</a:t>
          </a:r>
        </a:p>
      </dgm:t>
    </dgm:pt>
    <dgm:pt modelId="{1CD64B73-2939-CD4B-8FA4-2FBDCC03F243}" type="parTrans" cxnId="{237AA863-7612-0F49-A3A4-FB7693C0D865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C9C6583A-FDEA-0D4B-8B40-620485ABEABF}" type="sibTrans" cxnId="{237AA863-7612-0F49-A3A4-FB7693C0D865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0C497ECB-6C8B-1348-993D-AEBDFA051F27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情報活用能力育成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教科学習での活用</a:t>
          </a:r>
        </a:p>
      </dgm:t>
    </dgm:pt>
    <dgm:pt modelId="{0F8F3C3C-A73A-CB44-908D-6B25BDD8296A}" type="parTrans" cxnId="{528E582B-B57B-9241-A12A-9708787EF062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2790FBF0-911B-0040-BA63-35AD300F0AE7}" type="sibTrans" cxnId="{528E582B-B57B-9241-A12A-9708787EF062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E2DC8A20-549B-C54B-A3E1-34C21F9BA37F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実践研究支援</a:t>
          </a:r>
        </a:p>
      </dgm:t>
    </dgm:pt>
    <dgm:pt modelId="{56E8881B-4B2F-4348-BA35-903672B1F76E}" type="parTrans" cxnId="{231C2E40-7757-7B49-B7A7-1D8E94D84B0F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F7552814-04A6-B444-9E92-9707B307D0CF}" type="sibTrans" cxnId="{231C2E40-7757-7B49-B7A7-1D8E94D84B0F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8F72CA5D-B27D-574C-AAA4-31D908CE4575}" type="asst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有識者等による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研究支援</a:t>
          </a:r>
        </a:p>
      </dgm:t>
    </dgm:pt>
    <dgm:pt modelId="{CD01901B-A19C-F649-ACAC-25A7A2B56D27}" type="parTrans" cxnId="{C7B1F1E1-2496-1D48-9CEA-1F14D3BB988A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91D656B4-B42C-4944-89A8-8259F0A4557D}" type="sibTrans" cxnId="{C7B1F1E1-2496-1D48-9CEA-1F14D3BB988A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9A95B5EC-9F12-374D-A41F-477175C3F643}" type="asst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教委・ヘルプデスク対応領域の整理</a:t>
          </a:r>
        </a:p>
      </dgm:t>
    </dgm:pt>
    <dgm:pt modelId="{2352B6C8-5B2C-364C-8AF7-50F46D4EF786}" type="parTrans" cxnId="{11621070-E4F0-B241-B324-4E649B7CD6AA}">
      <dgm:prSet/>
      <dgm:spPr/>
      <dgm:t>
        <a:bodyPr/>
        <a:lstStyle/>
        <a:p>
          <a:endParaRPr kumimoji="1" lang="ja-JP" altLang="en-US"/>
        </a:p>
      </dgm:t>
    </dgm:pt>
    <dgm:pt modelId="{6FBDE6D5-823C-0542-9D06-B46D0BC2F9FE}" type="sibTrans" cxnId="{11621070-E4F0-B241-B324-4E649B7CD6AA}">
      <dgm:prSet/>
      <dgm:spPr/>
      <dgm:t>
        <a:bodyPr/>
        <a:lstStyle/>
        <a:p>
          <a:endParaRPr kumimoji="1" lang="ja-JP" altLang="en-US"/>
        </a:p>
      </dgm:t>
    </dgm:pt>
    <dgm:pt modelId="{75EF28F6-FC0D-414A-B881-5377195891BD}">
      <dgm:prSet/>
      <dgm:spPr>
        <a:solidFill>
          <a:schemeClr val="accent3"/>
        </a:solidFill>
      </dgm:spPr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啓発情報発信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冊子作成、研修実施</a:t>
          </a:r>
        </a:p>
      </dgm:t>
    </dgm:pt>
    <dgm:pt modelId="{A8B4DCFB-FBC0-AC48-98DF-688D94D9449D}" type="sibTrans" cxnId="{29DD7600-9DF2-524B-9721-78B8F0CEBF4C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24E2B2D8-967B-494B-9885-C315F22C10B6}" type="parTrans" cxnId="{29DD7600-9DF2-524B-9721-78B8F0CEBF4C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6425B651-E677-2142-9B88-6FF565B7DFFC}" type="pres">
      <dgm:prSet presAssocID="{11B048B1-96E7-724C-A58D-B7AC655196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4F77F5B-8AB1-4341-A464-938385973B6E}" type="pres">
      <dgm:prSet presAssocID="{F50C2169-E80B-B34C-9F79-2B1CE7E99241}" presName="hierRoot1" presStyleCnt="0">
        <dgm:presLayoutVars>
          <dgm:hierBranch val="init"/>
        </dgm:presLayoutVars>
      </dgm:prSet>
      <dgm:spPr/>
    </dgm:pt>
    <dgm:pt modelId="{29554C65-CFA2-FA4B-8478-5ED928ED3CD1}" type="pres">
      <dgm:prSet presAssocID="{F50C2169-E80B-B34C-9F79-2B1CE7E99241}" presName="rootComposite1" presStyleCnt="0"/>
      <dgm:spPr/>
    </dgm:pt>
    <dgm:pt modelId="{3E6E9637-63A9-AC46-ADB6-41CD3C81E8F7}" type="pres">
      <dgm:prSet presAssocID="{F50C2169-E80B-B34C-9F79-2B1CE7E99241}" presName="rootText1" presStyleLbl="node0" presStyleIdx="0" presStyleCnt="2" custLinFactNeighborY="-37405">
        <dgm:presLayoutVars>
          <dgm:chPref val="3"/>
        </dgm:presLayoutVars>
      </dgm:prSet>
      <dgm:spPr/>
    </dgm:pt>
    <dgm:pt modelId="{E075C55F-7AEF-6A46-857E-844F4E199699}" type="pres">
      <dgm:prSet presAssocID="{F50C2169-E80B-B34C-9F79-2B1CE7E99241}" presName="rootConnector1" presStyleLbl="node1" presStyleIdx="0" presStyleCnt="0"/>
      <dgm:spPr/>
    </dgm:pt>
    <dgm:pt modelId="{FFFF22B5-ED3E-C64B-A6C5-F04BE4E5A62E}" type="pres">
      <dgm:prSet presAssocID="{F50C2169-E80B-B34C-9F79-2B1CE7E99241}" presName="hierChild2" presStyleCnt="0"/>
      <dgm:spPr/>
    </dgm:pt>
    <dgm:pt modelId="{3B8C2820-451B-6648-8B32-D0BE7C178EBB}" type="pres">
      <dgm:prSet presAssocID="{F50C2169-E80B-B34C-9F79-2B1CE7E99241}" presName="hierChild3" presStyleCnt="0"/>
      <dgm:spPr/>
    </dgm:pt>
    <dgm:pt modelId="{6D564915-9E75-A34B-93E7-5F9CF80B2637}" type="pres">
      <dgm:prSet presAssocID="{B30C62E6-6C11-8B49-AC60-0F993E0DC24D}" presName="Name111" presStyleLbl="parChTrans1D2" presStyleIdx="0" presStyleCnt="7"/>
      <dgm:spPr/>
    </dgm:pt>
    <dgm:pt modelId="{9570F067-724C-9F49-AF54-F42CAA1E1A1E}" type="pres">
      <dgm:prSet presAssocID="{A59DEE35-B89D-444F-9F33-31A5EEC00A0D}" presName="hierRoot3" presStyleCnt="0">
        <dgm:presLayoutVars>
          <dgm:hierBranch val="init"/>
        </dgm:presLayoutVars>
      </dgm:prSet>
      <dgm:spPr/>
    </dgm:pt>
    <dgm:pt modelId="{D67EDEA5-99CE-8B42-82AA-680AE5C5A13C}" type="pres">
      <dgm:prSet presAssocID="{A59DEE35-B89D-444F-9F33-31A5EEC00A0D}" presName="rootComposite3" presStyleCnt="0"/>
      <dgm:spPr/>
    </dgm:pt>
    <dgm:pt modelId="{68D09B3E-B4AA-FE41-935A-9E8FC0866CE8}" type="pres">
      <dgm:prSet presAssocID="{A59DEE35-B89D-444F-9F33-31A5EEC00A0D}" presName="rootText3" presStyleLbl="asst1" presStyleIdx="0" presStyleCnt="2" custScaleX="153485" custLinFactNeighborX="-2078" custLinFactNeighborY="-37404">
        <dgm:presLayoutVars>
          <dgm:chPref val="3"/>
        </dgm:presLayoutVars>
      </dgm:prSet>
      <dgm:spPr/>
    </dgm:pt>
    <dgm:pt modelId="{B4FD50BE-F4D4-A84C-A5B0-825CAFF2D547}" type="pres">
      <dgm:prSet presAssocID="{A59DEE35-B89D-444F-9F33-31A5EEC00A0D}" presName="rootConnector3" presStyleLbl="asst1" presStyleIdx="0" presStyleCnt="2"/>
      <dgm:spPr/>
    </dgm:pt>
    <dgm:pt modelId="{3CFC9A02-49D9-E14A-85B6-75A28E499283}" type="pres">
      <dgm:prSet presAssocID="{A59DEE35-B89D-444F-9F33-31A5EEC00A0D}" presName="hierChild6" presStyleCnt="0"/>
      <dgm:spPr/>
    </dgm:pt>
    <dgm:pt modelId="{C7B94A42-D2A2-C948-9DA1-EEE7B84A6812}" type="pres">
      <dgm:prSet presAssocID="{A59DEE35-B89D-444F-9F33-31A5EEC00A0D}" presName="hierChild7" presStyleCnt="0"/>
      <dgm:spPr/>
    </dgm:pt>
    <dgm:pt modelId="{69BDADF5-E6E9-394A-AE0B-D8E3DD312845}" type="pres">
      <dgm:prSet presAssocID="{2691C80A-503F-BB4E-B083-3106DCB405C9}" presName="hierRoot1" presStyleCnt="0">
        <dgm:presLayoutVars>
          <dgm:hierBranch val="init"/>
        </dgm:presLayoutVars>
      </dgm:prSet>
      <dgm:spPr/>
    </dgm:pt>
    <dgm:pt modelId="{D9E01F29-69A8-7A4F-9342-B56046890A20}" type="pres">
      <dgm:prSet presAssocID="{2691C80A-503F-BB4E-B083-3106DCB405C9}" presName="rootComposite1" presStyleCnt="0"/>
      <dgm:spPr/>
    </dgm:pt>
    <dgm:pt modelId="{FAA52599-702F-A94D-83EC-6E31272C6B0A}" type="pres">
      <dgm:prSet presAssocID="{2691C80A-503F-BB4E-B083-3106DCB405C9}" presName="rootText1" presStyleLbl="node0" presStyleIdx="1" presStyleCnt="2">
        <dgm:presLayoutVars>
          <dgm:chPref val="3"/>
        </dgm:presLayoutVars>
      </dgm:prSet>
      <dgm:spPr/>
    </dgm:pt>
    <dgm:pt modelId="{6D371FE9-ED99-2048-ADFB-9AA0C8C47C54}" type="pres">
      <dgm:prSet presAssocID="{2691C80A-503F-BB4E-B083-3106DCB405C9}" presName="rootConnector1" presStyleLbl="node1" presStyleIdx="0" presStyleCnt="0"/>
      <dgm:spPr/>
    </dgm:pt>
    <dgm:pt modelId="{057F72DD-A8F9-4348-A74C-ED6026CDEE8B}" type="pres">
      <dgm:prSet presAssocID="{2691C80A-503F-BB4E-B083-3106DCB405C9}" presName="hierChild2" presStyleCnt="0"/>
      <dgm:spPr/>
    </dgm:pt>
    <dgm:pt modelId="{4ECE7E0A-FF66-CD48-A538-9B1EF4DA901F}" type="pres">
      <dgm:prSet presAssocID="{5C9C254B-2D28-C04D-9418-A48367366FDE}" presName="Name37" presStyleLbl="parChTrans1D2" presStyleIdx="1" presStyleCnt="7"/>
      <dgm:spPr/>
    </dgm:pt>
    <dgm:pt modelId="{62CBEF37-F21C-9E40-B3C4-C7DFF911A37E}" type="pres">
      <dgm:prSet presAssocID="{F20EE1B9-04D6-5C44-AB72-0476BCECF497}" presName="hierRoot2" presStyleCnt="0">
        <dgm:presLayoutVars>
          <dgm:hierBranch val="init"/>
        </dgm:presLayoutVars>
      </dgm:prSet>
      <dgm:spPr/>
    </dgm:pt>
    <dgm:pt modelId="{4925E087-EFB5-0446-B023-63DED5CFFDDF}" type="pres">
      <dgm:prSet presAssocID="{F20EE1B9-04D6-5C44-AB72-0476BCECF497}" presName="rootComposite" presStyleCnt="0"/>
      <dgm:spPr/>
    </dgm:pt>
    <dgm:pt modelId="{45449D0B-4103-D345-A6AA-1B7DDCCC6A05}" type="pres">
      <dgm:prSet presAssocID="{F20EE1B9-04D6-5C44-AB72-0476BCECF497}" presName="rootText" presStyleLbl="node2" presStyleIdx="0" presStyleCnt="5">
        <dgm:presLayoutVars>
          <dgm:chPref val="3"/>
        </dgm:presLayoutVars>
      </dgm:prSet>
      <dgm:spPr/>
    </dgm:pt>
    <dgm:pt modelId="{028024FD-9B1F-9145-B959-3E5D3AAF79F5}" type="pres">
      <dgm:prSet presAssocID="{F20EE1B9-04D6-5C44-AB72-0476BCECF497}" presName="rootConnector" presStyleLbl="node2" presStyleIdx="0" presStyleCnt="5"/>
      <dgm:spPr/>
    </dgm:pt>
    <dgm:pt modelId="{FAC4A43D-A1FF-3148-AF65-4CE9D661EBA6}" type="pres">
      <dgm:prSet presAssocID="{F20EE1B9-04D6-5C44-AB72-0476BCECF497}" presName="hierChild4" presStyleCnt="0"/>
      <dgm:spPr/>
    </dgm:pt>
    <dgm:pt modelId="{170A298E-D608-5842-BBF7-B332FD3E9600}" type="pres">
      <dgm:prSet presAssocID="{6B092E27-BED4-8842-9387-F7168BE2E991}" presName="Name37" presStyleLbl="parChTrans1D3" presStyleIdx="0" presStyleCnt="8"/>
      <dgm:spPr/>
    </dgm:pt>
    <dgm:pt modelId="{28FE4F90-0A78-5543-8AC2-B07E7C380628}" type="pres">
      <dgm:prSet presAssocID="{BEE9B6FA-1F3C-E849-90E7-24E3ED8F46C6}" presName="hierRoot2" presStyleCnt="0">
        <dgm:presLayoutVars>
          <dgm:hierBranch val="init"/>
        </dgm:presLayoutVars>
      </dgm:prSet>
      <dgm:spPr/>
    </dgm:pt>
    <dgm:pt modelId="{1F8AA088-BDA2-2641-B1BF-95FF5B9A86C6}" type="pres">
      <dgm:prSet presAssocID="{BEE9B6FA-1F3C-E849-90E7-24E3ED8F46C6}" presName="rootComposite" presStyleCnt="0"/>
      <dgm:spPr/>
    </dgm:pt>
    <dgm:pt modelId="{CEAF9C9C-D141-C94C-BED8-0DF1D8E37899}" type="pres">
      <dgm:prSet presAssocID="{BEE9B6FA-1F3C-E849-90E7-24E3ED8F46C6}" presName="rootText" presStyleLbl="node3" presStyleIdx="0" presStyleCnt="7">
        <dgm:presLayoutVars>
          <dgm:chPref val="3"/>
        </dgm:presLayoutVars>
      </dgm:prSet>
      <dgm:spPr/>
    </dgm:pt>
    <dgm:pt modelId="{6A92BA3B-5A6C-564B-B686-7CB47FE64863}" type="pres">
      <dgm:prSet presAssocID="{BEE9B6FA-1F3C-E849-90E7-24E3ED8F46C6}" presName="rootConnector" presStyleLbl="node3" presStyleIdx="0" presStyleCnt="7"/>
      <dgm:spPr/>
    </dgm:pt>
    <dgm:pt modelId="{2F7E87BC-8E04-1C46-9973-FB6450AA1AD8}" type="pres">
      <dgm:prSet presAssocID="{BEE9B6FA-1F3C-E849-90E7-24E3ED8F46C6}" presName="hierChild4" presStyleCnt="0"/>
      <dgm:spPr/>
    </dgm:pt>
    <dgm:pt modelId="{631FF51A-DA9A-0B4F-9F60-32B8678DF54E}" type="pres">
      <dgm:prSet presAssocID="{D560B79E-84FC-F04A-8CA4-B9E443D733C1}" presName="Name37" presStyleLbl="parChTrans1D4" presStyleIdx="0" presStyleCnt="32"/>
      <dgm:spPr/>
    </dgm:pt>
    <dgm:pt modelId="{EC232560-D27F-4D4B-994C-0B83C2971851}" type="pres">
      <dgm:prSet presAssocID="{97A1B6B5-CD87-1D47-A266-52E979659260}" presName="hierRoot2" presStyleCnt="0">
        <dgm:presLayoutVars>
          <dgm:hierBranch val="init"/>
        </dgm:presLayoutVars>
      </dgm:prSet>
      <dgm:spPr/>
    </dgm:pt>
    <dgm:pt modelId="{CD4E693A-0EA1-124B-91D1-F7771575064C}" type="pres">
      <dgm:prSet presAssocID="{97A1B6B5-CD87-1D47-A266-52E979659260}" presName="rootComposite" presStyleCnt="0"/>
      <dgm:spPr/>
    </dgm:pt>
    <dgm:pt modelId="{89EB4CA0-03CF-2D44-B7DA-86D93ED73C45}" type="pres">
      <dgm:prSet presAssocID="{97A1B6B5-CD87-1D47-A266-52E979659260}" presName="rootText" presStyleLbl="node4" presStyleIdx="0" presStyleCnt="28">
        <dgm:presLayoutVars>
          <dgm:chPref val="3"/>
        </dgm:presLayoutVars>
      </dgm:prSet>
      <dgm:spPr/>
    </dgm:pt>
    <dgm:pt modelId="{49DFA04C-A926-2141-B0A6-99E7D52DDE0A}" type="pres">
      <dgm:prSet presAssocID="{97A1B6B5-CD87-1D47-A266-52E979659260}" presName="rootConnector" presStyleLbl="node4" presStyleIdx="0" presStyleCnt="28"/>
      <dgm:spPr/>
    </dgm:pt>
    <dgm:pt modelId="{60225568-0B6F-1143-A50E-FFC90F94B150}" type="pres">
      <dgm:prSet presAssocID="{97A1B6B5-CD87-1D47-A266-52E979659260}" presName="hierChild4" presStyleCnt="0"/>
      <dgm:spPr/>
    </dgm:pt>
    <dgm:pt modelId="{25BABB10-4F85-BC4E-BE0F-C4B22AA2DF0F}" type="pres">
      <dgm:prSet presAssocID="{34BC5617-B3A9-6440-9B5C-07CAB11B26A3}" presName="Name37" presStyleLbl="parChTrans1D4" presStyleIdx="1" presStyleCnt="32"/>
      <dgm:spPr/>
    </dgm:pt>
    <dgm:pt modelId="{F357AE55-392A-B643-BFBB-4188673C27DF}" type="pres">
      <dgm:prSet presAssocID="{746440FA-F438-5743-9C34-0350A88F39B5}" presName="hierRoot2" presStyleCnt="0">
        <dgm:presLayoutVars>
          <dgm:hierBranch val="init"/>
        </dgm:presLayoutVars>
      </dgm:prSet>
      <dgm:spPr/>
    </dgm:pt>
    <dgm:pt modelId="{9518678D-2ABB-D345-8D9A-E86990D7DE8C}" type="pres">
      <dgm:prSet presAssocID="{746440FA-F438-5743-9C34-0350A88F39B5}" presName="rootComposite" presStyleCnt="0"/>
      <dgm:spPr/>
    </dgm:pt>
    <dgm:pt modelId="{E3C116C8-D601-4542-950C-CB36B5983645}" type="pres">
      <dgm:prSet presAssocID="{746440FA-F438-5743-9C34-0350A88F39B5}" presName="rootText" presStyleLbl="node4" presStyleIdx="1" presStyleCnt="28">
        <dgm:presLayoutVars>
          <dgm:chPref val="3"/>
        </dgm:presLayoutVars>
      </dgm:prSet>
      <dgm:spPr/>
    </dgm:pt>
    <dgm:pt modelId="{320B8374-77A2-314B-8C71-F51D1F3F517B}" type="pres">
      <dgm:prSet presAssocID="{746440FA-F438-5743-9C34-0350A88F39B5}" presName="rootConnector" presStyleLbl="node4" presStyleIdx="1" presStyleCnt="28"/>
      <dgm:spPr/>
    </dgm:pt>
    <dgm:pt modelId="{A5EEC08D-5308-744F-9FE3-5241911AFFCF}" type="pres">
      <dgm:prSet presAssocID="{746440FA-F438-5743-9C34-0350A88F39B5}" presName="hierChild4" presStyleCnt="0"/>
      <dgm:spPr/>
    </dgm:pt>
    <dgm:pt modelId="{DCF5236B-0AA4-B24E-B520-8D2C425551AE}" type="pres">
      <dgm:prSet presAssocID="{746440FA-F438-5743-9C34-0350A88F39B5}" presName="hierChild5" presStyleCnt="0"/>
      <dgm:spPr/>
    </dgm:pt>
    <dgm:pt modelId="{5736DD4E-408F-2546-A5A3-83BECAB396CE}" type="pres">
      <dgm:prSet presAssocID="{25702455-F7AD-2145-BF1F-C12034A9E461}" presName="Name37" presStyleLbl="parChTrans1D4" presStyleIdx="2" presStyleCnt="32"/>
      <dgm:spPr/>
    </dgm:pt>
    <dgm:pt modelId="{078EB7FD-866D-EE4F-8F0C-ACFA1BAB9369}" type="pres">
      <dgm:prSet presAssocID="{ECF045E5-A1B5-A841-8AFD-F1A35DE564F5}" presName="hierRoot2" presStyleCnt="0">
        <dgm:presLayoutVars>
          <dgm:hierBranch val="init"/>
        </dgm:presLayoutVars>
      </dgm:prSet>
      <dgm:spPr/>
    </dgm:pt>
    <dgm:pt modelId="{AC9F69B0-83E7-3B45-97DC-28E89599437F}" type="pres">
      <dgm:prSet presAssocID="{ECF045E5-A1B5-A841-8AFD-F1A35DE564F5}" presName="rootComposite" presStyleCnt="0"/>
      <dgm:spPr/>
    </dgm:pt>
    <dgm:pt modelId="{C0A9A18D-AB93-454E-8854-9227835DA31D}" type="pres">
      <dgm:prSet presAssocID="{ECF045E5-A1B5-A841-8AFD-F1A35DE564F5}" presName="rootText" presStyleLbl="node4" presStyleIdx="2" presStyleCnt="28">
        <dgm:presLayoutVars>
          <dgm:chPref val="3"/>
        </dgm:presLayoutVars>
      </dgm:prSet>
      <dgm:spPr/>
    </dgm:pt>
    <dgm:pt modelId="{38197966-C608-F448-AA23-18B62CD47B3F}" type="pres">
      <dgm:prSet presAssocID="{ECF045E5-A1B5-A841-8AFD-F1A35DE564F5}" presName="rootConnector" presStyleLbl="node4" presStyleIdx="2" presStyleCnt="28"/>
      <dgm:spPr/>
    </dgm:pt>
    <dgm:pt modelId="{13FBE7AD-CAD5-984E-8EE4-9BBF577A4EFF}" type="pres">
      <dgm:prSet presAssocID="{ECF045E5-A1B5-A841-8AFD-F1A35DE564F5}" presName="hierChild4" presStyleCnt="0"/>
      <dgm:spPr/>
    </dgm:pt>
    <dgm:pt modelId="{5F921788-13F1-334E-8762-E7F42DEF5393}" type="pres">
      <dgm:prSet presAssocID="{ECF045E5-A1B5-A841-8AFD-F1A35DE564F5}" presName="hierChild5" presStyleCnt="0"/>
      <dgm:spPr/>
    </dgm:pt>
    <dgm:pt modelId="{FBF323C2-055C-264B-ACE1-30B7DF3646DF}" type="pres">
      <dgm:prSet presAssocID="{C78F15F8-B6E5-3543-8794-FD671B0990DE}" presName="Name37" presStyleLbl="parChTrans1D4" presStyleIdx="3" presStyleCnt="32"/>
      <dgm:spPr/>
    </dgm:pt>
    <dgm:pt modelId="{69D9C1FC-C3DB-7F45-AFD2-74E6278AB115}" type="pres">
      <dgm:prSet presAssocID="{88BED2EB-01E6-E248-8454-8BA450FBB8C0}" presName="hierRoot2" presStyleCnt="0">
        <dgm:presLayoutVars>
          <dgm:hierBranch val="init"/>
        </dgm:presLayoutVars>
      </dgm:prSet>
      <dgm:spPr/>
    </dgm:pt>
    <dgm:pt modelId="{13B0768F-DF1C-9943-A269-A9503DBC228B}" type="pres">
      <dgm:prSet presAssocID="{88BED2EB-01E6-E248-8454-8BA450FBB8C0}" presName="rootComposite" presStyleCnt="0"/>
      <dgm:spPr/>
    </dgm:pt>
    <dgm:pt modelId="{9C387DB3-2F75-E248-BDA5-C2B50582581B}" type="pres">
      <dgm:prSet presAssocID="{88BED2EB-01E6-E248-8454-8BA450FBB8C0}" presName="rootText" presStyleLbl="node4" presStyleIdx="3" presStyleCnt="28">
        <dgm:presLayoutVars>
          <dgm:chPref val="3"/>
        </dgm:presLayoutVars>
      </dgm:prSet>
      <dgm:spPr/>
    </dgm:pt>
    <dgm:pt modelId="{AC138D33-EABC-D44F-9CE7-84ADF69167E4}" type="pres">
      <dgm:prSet presAssocID="{88BED2EB-01E6-E248-8454-8BA450FBB8C0}" presName="rootConnector" presStyleLbl="node4" presStyleIdx="3" presStyleCnt="28"/>
      <dgm:spPr/>
    </dgm:pt>
    <dgm:pt modelId="{98D5F849-4ED1-FF4B-A169-6AEB85A459BB}" type="pres">
      <dgm:prSet presAssocID="{88BED2EB-01E6-E248-8454-8BA450FBB8C0}" presName="hierChild4" presStyleCnt="0"/>
      <dgm:spPr/>
    </dgm:pt>
    <dgm:pt modelId="{0DDD67B7-10D9-684B-8C9C-DBFD36C27F2C}" type="pres">
      <dgm:prSet presAssocID="{88BED2EB-01E6-E248-8454-8BA450FBB8C0}" presName="hierChild5" presStyleCnt="0"/>
      <dgm:spPr/>
    </dgm:pt>
    <dgm:pt modelId="{47A14A42-C6B5-A049-8FF2-66074B5B05DE}" type="pres">
      <dgm:prSet presAssocID="{97A1B6B5-CD87-1D47-A266-52E979659260}" presName="hierChild5" presStyleCnt="0"/>
      <dgm:spPr/>
    </dgm:pt>
    <dgm:pt modelId="{0AD9DA84-1224-A849-9ED7-1A87CDD1352C}" type="pres">
      <dgm:prSet presAssocID="{B8788B94-12D8-1641-9C60-3BD8AA4D98D9}" presName="Name37" presStyleLbl="parChTrans1D4" presStyleIdx="4" presStyleCnt="32"/>
      <dgm:spPr/>
    </dgm:pt>
    <dgm:pt modelId="{EC4A5516-968F-E741-AA0E-7CD9F269E3CF}" type="pres">
      <dgm:prSet presAssocID="{5F83A4B9-65CE-3C4F-9501-528D0E514DF2}" presName="hierRoot2" presStyleCnt="0">
        <dgm:presLayoutVars>
          <dgm:hierBranch val="init"/>
        </dgm:presLayoutVars>
      </dgm:prSet>
      <dgm:spPr/>
    </dgm:pt>
    <dgm:pt modelId="{7DD3F9D9-DBB8-104C-B580-F370D99C125C}" type="pres">
      <dgm:prSet presAssocID="{5F83A4B9-65CE-3C4F-9501-528D0E514DF2}" presName="rootComposite" presStyleCnt="0"/>
      <dgm:spPr/>
    </dgm:pt>
    <dgm:pt modelId="{2DCDC358-064A-B741-A622-654D70F5DCC8}" type="pres">
      <dgm:prSet presAssocID="{5F83A4B9-65CE-3C4F-9501-528D0E514DF2}" presName="rootText" presStyleLbl="node4" presStyleIdx="4" presStyleCnt="28">
        <dgm:presLayoutVars>
          <dgm:chPref val="3"/>
        </dgm:presLayoutVars>
      </dgm:prSet>
      <dgm:spPr/>
    </dgm:pt>
    <dgm:pt modelId="{5BB6D958-B359-BB44-9E74-A29F7F507C1B}" type="pres">
      <dgm:prSet presAssocID="{5F83A4B9-65CE-3C4F-9501-528D0E514DF2}" presName="rootConnector" presStyleLbl="node4" presStyleIdx="4" presStyleCnt="28"/>
      <dgm:spPr/>
    </dgm:pt>
    <dgm:pt modelId="{77785725-2454-D74B-8CBC-D1143B2E9561}" type="pres">
      <dgm:prSet presAssocID="{5F83A4B9-65CE-3C4F-9501-528D0E514DF2}" presName="hierChild4" presStyleCnt="0"/>
      <dgm:spPr/>
    </dgm:pt>
    <dgm:pt modelId="{D008F6F3-F291-944F-BFF9-AC74A1A11F22}" type="pres">
      <dgm:prSet presAssocID="{C9BCE936-390B-E346-9644-5F475EE1BAB2}" presName="Name37" presStyleLbl="parChTrans1D4" presStyleIdx="5" presStyleCnt="32"/>
      <dgm:spPr/>
    </dgm:pt>
    <dgm:pt modelId="{30F4D2DA-6999-1143-8FB2-110A913329F0}" type="pres">
      <dgm:prSet presAssocID="{0F86B89C-CE48-7A40-AFBE-7B915DD4C080}" presName="hierRoot2" presStyleCnt="0">
        <dgm:presLayoutVars>
          <dgm:hierBranch val="init"/>
        </dgm:presLayoutVars>
      </dgm:prSet>
      <dgm:spPr/>
    </dgm:pt>
    <dgm:pt modelId="{B6398D85-46D0-3D47-980C-9D2EBA34BB7B}" type="pres">
      <dgm:prSet presAssocID="{0F86B89C-CE48-7A40-AFBE-7B915DD4C080}" presName="rootComposite" presStyleCnt="0"/>
      <dgm:spPr/>
    </dgm:pt>
    <dgm:pt modelId="{4550E6E8-1EBE-9D42-B008-877BD3B11BE8}" type="pres">
      <dgm:prSet presAssocID="{0F86B89C-CE48-7A40-AFBE-7B915DD4C080}" presName="rootText" presStyleLbl="node4" presStyleIdx="5" presStyleCnt="28">
        <dgm:presLayoutVars>
          <dgm:chPref val="3"/>
        </dgm:presLayoutVars>
      </dgm:prSet>
      <dgm:spPr/>
    </dgm:pt>
    <dgm:pt modelId="{2B497A67-13A7-3044-9379-ADB5DC29BCEC}" type="pres">
      <dgm:prSet presAssocID="{0F86B89C-CE48-7A40-AFBE-7B915DD4C080}" presName="rootConnector" presStyleLbl="node4" presStyleIdx="5" presStyleCnt="28"/>
      <dgm:spPr/>
    </dgm:pt>
    <dgm:pt modelId="{108E9209-4039-0646-8730-77083284660E}" type="pres">
      <dgm:prSet presAssocID="{0F86B89C-CE48-7A40-AFBE-7B915DD4C080}" presName="hierChild4" presStyleCnt="0"/>
      <dgm:spPr/>
    </dgm:pt>
    <dgm:pt modelId="{E6C835C7-0CBA-334E-8E1A-29F9ECD7157B}" type="pres">
      <dgm:prSet presAssocID="{0F86B89C-CE48-7A40-AFBE-7B915DD4C080}" presName="hierChild5" presStyleCnt="0"/>
      <dgm:spPr/>
    </dgm:pt>
    <dgm:pt modelId="{B5D36F71-526A-614D-8CCE-EE8F866124BF}" type="pres">
      <dgm:prSet presAssocID="{C3914106-CDF1-D44D-B2F0-71021DFC2563}" presName="Name37" presStyleLbl="parChTrans1D4" presStyleIdx="6" presStyleCnt="32"/>
      <dgm:spPr/>
    </dgm:pt>
    <dgm:pt modelId="{24700960-4F79-3748-BF74-EA1B96E9ECDD}" type="pres">
      <dgm:prSet presAssocID="{8E143B6E-0454-1345-8944-2FF7CB66AF4E}" presName="hierRoot2" presStyleCnt="0">
        <dgm:presLayoutVars>
          <dgm:hierBranch val="init"/>
        </dgm:presLayoutVars>
      </dgm:prSet>
      <dgm:spPr/>
    </dgm:pt>
    <dgm:pt modelId="{3CAB97B2-E114-B346-95D3-354C920C6C46}" type="pres">
      <dgm:prSet presAssocID="{8E143B6E-0454-1345-8944-2FF7CB66AF4E}" presName="rootComposite" presStyleCnt="0"/>
      <dgm:spPr/>
    </dgm:pt>
    <dgm:pt modelId="{E3E3703C-D330-3941-8A40-72336E51F68F}" type="pres">
      <dgm:prSet presAssocID="{8E143B6E-0454-1345-8944-2FF7CB66AF4E}" presName="rootText" presStyleLbl="node4" presStyleIdx="6" presStyleCnt="28">
        <dgm:presLayoutVars>
          <dgm:chPref val="3"/>
        </dgm:presLayoutVars>
      </dgm:prSet>
      <dgm:spPr/>
    </dgm:pt>
    <dgm:pt modelId="{4BEBC7FE-2841-684C-BEF9-80CB8E79C3E8}" type="pres">
      <dgm:prSet presAssocID="{8E143B6E-0454-1345-8944-2FF7CB66AF4E}" presName="rootConnector" presStyleLbl="node4" presStyleIdx="6" presStyleCnt="28"/>
      <dgm:spPr/>
    </dgm:pt>
    <dgm:pt modelId="{6951BDB9-703E-4E43-9993-1FC5017D7C5D}" type="pres">
      <dgm:prSet presAssocID="{8E143B6E-0454-1345-8944-2FF7CB66AF4E}" presName="hierChild4" presStyleCnt="0"/>
      <dgm:spPr/>
    </dgm:pt>
    <dgm:pt modelId="{9DA18707-A29D-5444-AA42-A0722C30B1A4}" type="pres">
      <dgm:prSet presAssocID="{8E143B6E-0454-1345-8944-2FF7CB66AF4E}" presName="hierChild5" presStyleCnt="0"/>
      <dgm:spPr/>
    </dgm:pt>
    <dgm:pt modelId="{9AE3CAA3-9893-514D-9DF1-0BF7FF026006}" type="pres">
      <dgm:prSet presAssocID="{8F0E6633-0007-A346-8BB4-30315D1C61D8}" presName="Name37" presStyleLbl="parChTrans1D4" presStyleIdx="7" presStyleCnt="32"/>
      <dgm:spPr/>
    </dgm:pt>
    <dgm:pt modelId="{F81FD18C-13EB-904E-AA89-C2C9C780DA2B}" type="pres">
      <dgm:prSet presAssocID="{966832E9-1709-6646-83A0-A5EACD96A9F6}" presName="hierRoot2" presStyleCnt="0">
        <dgm:presLayoutVars>
          <dgm:hierBranch val="init"/>
        </dgm:presLayoutVars>
      </dgm:prSet>
      <dgm:spPr/>
    </dgm:pt>
    <dgm:pt modelId="{E55CC37F-91DB-8D46-824C-2EA9EABE9370}" type="pres">
      <dgm:prSet presAssocID="{966832E9-1709-6646-83A0-A5EACD96A9F6}" presName="rootComposite" presStyleCnt="0"/>
      <dgm:spPr/>
    </dgm:pt>
    <dgm:pt modelId="{40F18A20-06A8-CB45-8AE9-EC886FFCF67F}" type="pres">
      <dgm:prSet presAssocID="{966832E9-1709-6646-83A0-A5EACD96A9F6}" presName="rootText" presStyleLbl="node4" presStyleIdx="7" presStyleCnt="28">
        <dgm:presLayoutVars>
          <dgm:chPref val="3"/>
        </dgm:presLayoutVars>
      </dgm:prSet>
      <dgm:spPr/>
    </dgm:pt>
    <dgm:pt modelId="{901A399C-6248-414A-84F3-D4EA2D26FF99}" type="pres">
      <dgm:prSet presAssocID="{966832E9-1709-6646-83A0-A5EACD96A9F6}" presName="rootConnector" presStyleLbl="node4" presStyleIdx="7" presStyleCnt="28"/>
      <dgm:spPr/>
    </dgm:pt>
    <dgm:pt modelId="{F9340D1F-8747-DA4D-8325-ADBA69DBE50C}" type="pres">
      <dgm:prSet presAssocID="{966832E9-1709-6646-83A0-A5EACD96A9F6}" presName="hierChild4" presStyleCnt="0"/>
      <dgm:spPr/>
    </dgm:pt>
    <dgm:pt modelId="{FBC7BD93-01C6-7A48-9263-35D6DCE0A4FB}" type="pres">
      <dgm:prSet presAssocID="{966832E9-1709-6646-83A0-A5EACD96A9F6}" presName="hierChild5" presStyleCnt="0"/>
      <dgm:spPr/>
    </dgm:pt>
    <dgm:pt modelId="{E511BDCE-CD6B-964F-B4D8-CA2B594EA414}" type="pres">
      <dgm:prSet presAssocID="{5F83A4B9-65CE-3C4F-9501-528D0E514DF2}" presName="hierChild5" presStyleCnt="0"/>
      <dgm:spPr/>
    </dgm:pt>
    <dgm:pt modelId="{5B1557F2-DC2C-634F-9EA7-AFE1B669C1FF}" type="pres">
      <dgm:prSet presAssocID="{BEE9B6FA-1F3C-E849-90E7-24E3ED8F46C6}" presName="hierChild5" presStyleCnt="0"/>
      <dgm:spPr/>
    </dgm:pt>
    <dgm:pt modelId="{FEEF3A6A-225B-CE42-8DDC-7E6639E15C9A}" type="pres">
      <dgm:prSet presAssocID="{B1E68CA2-DB97-F042-AA8F-5C67E81497BB}" presName="Name37" presStyleLbl="parChTrans1D3" presStyleIdx="1" presStyleCnt="8"/>
      <dgm:spPr/>
    </dgm:pt>
    <dgm:pt modelId="{EC7F9E1F-C991-5949-AC3A-C92267C35080}" type="pres">
      <dgm:prSet presAssocID="{4BA75D12-0892-5C41-8C5E-FD1AFBE18FA4}" presName="hierRoot2" presStyleCnt="0">
        <dgm:presLayoutVars>
          <dgm:hierBranch val="init"/>
        </dgm:presLayoutVars>
      </dgm:prSet>
      <dgm:spPr/>
    </dgm:pt>
    <dgm:pt modelId="{785A518B-D9FC-D24D-86BE-DAB1540A2A32}" type="pres">
      <dgm:prSet presAssocID="{4BA75D12-0892-5C41-8C5E-FD1AFBE18FA4}" presName="rootComposite" presStyleCnt="0"/>
      <dgm:spPr/>
    </dgm:pt>
    <dgm:pt modelId="{A8E0FFEE-CEAF-B245-83FB-A3C740583339}" type="pres">
      <dgm:prSet presAssocID="{4BA75D12-0892-5C41-8C5E-FD1AFBE18FA4}" presName="rootText" presStyleLbl="node3" presStyleIdx="1" presStyleCnt="7">
        <dgm:presLayoutVars>
          <dgm:chPref val="3"/>
        </dgm:presLayoutVars>
      </dgm:prSet>
      <dgm:spPr/>
    </dgm:pt>
    <dgm:pt modelId="{AE4B9A23-5D0E-D042-94F2-67C3F4DF71ED}" type="pres">
      <dgm:prSet presAssocID="{4BA75D12-0892-5C41-8C5E-FD1AFBE18FA4}" presName="rootConnector" presStyleLbl="node3" presStyleIdx="1" presStyleCnt="7"/>
      <dgm:spPr/>
    </dgm:pt>
    <dgm:pt modelId="{D6E36FD5-B7FF-B049-A577-C0ACF3E21AEF}" type="pres">
      <dgm:prSet presAssocID="{4BA75D12-0892-5C41-8C5E-FD1AFBE18FA4}" presName="hierChild4" presStyleCnt="0"/>
      <dgm:spPr/>
    </dgm:pt>
    <dgm:pt modelId="{648CAB93-FA0C-9A49-8E88-42B8D37FE722}" type="pres">
      <dgm:prSet presAssocID="{663EE370-8B68-D64D-812A-BDC7EB011DFB}" presName="Name37" presStyleLbl="parChTrans1D4" presStyleIdx="8" presStyleCnt="32"/>
      <dgm:spPr/>
    </dgm:pt>
    <dgm:pt modelId="{4EEC7FF8-D19F-7244-809E-68F9B2F7274D}" type="pres">
      <dgm:prSet presAssocID="{708EBAA1-92E3-B445-A331-3D19EE55F1F9}" presName="hierRoot2" presStyleCnt="0">
        <dgm:presLayoutVars>
          <dgm:hierBranch val="init"/>
        </dgm:presLayoutVars>
      </dgm:prSet>
      <dgm:spPr/>
    </dgm:pt>
    <dgm:pt modelId="{C7EB4B72-2646-0C45-A232-C2544128BBAF}" type="pres">
      <dgm:prSet presAssocID="{708EBAA1-92E3-B445-A331-3D19EE55F1F9}" presName="rootComposite" presStyleCnt="0"/>
      <dgm:spPr/>
    </dgm:pt>
    <dgm:pt modelId="{609134FE-BC88-7442-8396-DD7F804CB108}" type="pres">
      <dgm:prSet presAssocID="{708EBAA1-92E3-B445-A331-3D19EE55F1F9}" presName="rootText" presStyleLbl="node4" presStyleIdx="8" presStyleCnt="28">
        <dgm:presLayoutVars>
          <dgm:chPref val="3"/>
        </dgm:presLayoutVars>
      </dgm:prSet>
      <dgm:spPr/>
    </dgm:pt>
    <dgm:pt modelId="{29D44574-C375-CF43-BB8F-41A52AD7346C}" type="pres">
      <dgm:prSet presAssocID="{708EBAA1-92E3-B445-A331-3D19EE55F1F9}" presName="rootConnector" presStyleLbl="node4" presStyleIdx="8" presStyleCnt="28"/>
      <dgm:spPr/>
    </dgm:pt>
    <dgm:pt modelId="{26411918-2766-A54E-980E-6EE561725581}" type="pres">
      <dgm:prSet presAssocID="{708EBAA1-92E3-B445-A331-3D19EE55F1F9}" presName="hierChild4" presStyleCnt="0"/>
      <dgm:spPr/>
    </dgm:pt>
    <dgm:pt modelId="{FC1516B0-0FE2-034A-BBAD-4DA466B794C0}" type="pres">
      <dgm:prSet presAssocID="{3394489D-039F-ED47-BAC0-FE6C4720F6D2}" presName="Name37" presStyleLbl="parChTrans1D4" presStyleIdx="9" presStyleCnt="32"/>
      <dgm:spPr/>
    </dgm:pt>
    <dgm:pt modelId="{9584EEAE-1E68-7948-8DD5-D90454F2ACB1}" type="pres">
      <dgm:prSet presAssocID="{47E6DB63-7D80-C047-9570-E4EFDC75E442}" presName="hierRoot2" presStyleCnt="0">
        <dgm:presLayoutVars>
          <dgm:hierBranch val="init"/>
        </dgm:presLayoutVars>
      </dgm:prSet>
      <dgm:spPr/>
    </dgm:pt>
    <dgm:pt modelId="{D3155C36-82C9-394E-BEA0-3815512C3F35}" type="pres">
      <dgm:prSet presAssocID="{47E6DB63-7D80-C047-9570-E4EFDC75E442}" presName="rootComposite" presStyleCnt="0"/>
      <dgm:spPr/>
    </dgm:pt>
    <dgm:pt modelId="{70A4699F-B4AD-C748-BEEB-D6D1FABF6A44}" type="pres">
      <dgm:prSet presAssocID="{47E6DB63-7D80-C047-9570-E4EFDC75E442}" presName="rootText" presStyleLbl="node4" presStyleIdx="9" presStyleCnt="28">
        <dgm:presLayoutVars>
          <dgm:chPref val="3"/>
        </dgm:presLayoutVars>
      </dgm:prSet>
      <dgm:spPr/>
    </dgm:pt>
    <dgm:pt modelId="{7F399E06-5425-3345-9172-32FCCE4CCC48}" type="pres">
      <dgm:prSet presAssocID="{47E6DB63-7D80-C047-9570-E4EFDC75E442}" presName="rootConnector" presStyleLbl="node4" presStyleIdx="9" presStyleCnt="28"/>
      <dgm:spPr/>
    </dgm:pt>
    <dgm:pt modelId="{9596AB53-AF37-A64F-859F-7E15210ADE2B}" type="pres">
      <dgm:prSet presAssocID="{47E6DB63-7D80-C047-9570-E4EFDC75E442}" presName="hierChild4" presStyleCnt="0"/>
      <dgm:spPr/>
    </dgm:pt>
    <dgm:pt modelId="{47C91B21-4132-4F4E-9C45-D16902E86D69}" type="pres">
      <dgm:prSet presAssocID="{A3C2AEE7-1ED8-1A41-A430-C4F1CCB002D0}" presName="Name37" presStyleLbl="parChTrans1D4" presStyleIdx="10" presStyleCnt="32"/>
      <dgm:spPr/>
    </dgm:pt>
    <dgm:pt modelId="{EF9EFFCB-8818-8A4D-84CE-7A5D4B3A89B2}" type="pres">
      <dgm:prSet presAssocID="{4E59F8EC-1349-504F-B614-D91B49CD58B7}" presName="hierRoot2" presStyleCnt="0">
        <dgm:presLayoutVars>
          <dgm:hierBranch val="init"/>
        </dgm:presLayoutVars>
      </dgm:prSet>
      <dgm:spPr/>
    </dgm:pt>
    <dgm:pt modelId="{E7160CB6-FD62-CE46-884E-52F51F268083}" type="pres">
      <dgm:prSet presAssocID="{4E59F8EC-1349-504F-B614-D91B49CD58B7}" presName="rootComposite" presStyleCnt="0"/>
      <dgm:spPr/>
    </dgm:pt>
    <dgm:pt modelId="{D61B6A05-87C1-F04E-9961-E4F4D2A4B3A0}" type="pres">
      <dgm:prSet presAssocID="{4E59F8EC-1349-504F-B614-D91B49CD58B7}" presName="rootText" presStyleLbl="node4" presStyleIdx="10" presStyleCnt="28">
        <dgm:presLayoutVars>
          <dgm:chPref val="3"/>
        </dgm:presLayoutVars>
      </dgm:prSet>
      <dgm:spPr/>
    </dgm:pt>
    <dgm:pt modelId="{EB361F6F-AD00-AF47-89AD-98DA38448FC0}" type="pres">
      <dgm:prSet presAssocID="{4E59F8EC-1349-504F-B614-D91B49CD58B7}" presName="rootConnector" presStyleLbl="node4" presStyleIdx="10" presStyleCnt="28"/>
      <dgm:spPr/>
    </dgm:pt>
    <dgm:pt modelId="{AF46788F-0582-DE4C-8356-F61BA6240257}" type="pres">
      <dgm:prSet presAssocID="{4E59F8EC-1349-504F-B614-D91B49CD58B7}" presName="hierChild4" presStyleCnt="0"/>
      <dgm:spPr/>
    </dgm:pt>
    <dgm:pt modelId="{0EA5B38A-9AC0-7747-A991-EF6D8805FFC5}" type="pres">
      <dgm:prSet presAssocID="{23B7935C-91CD-834F-B865-0F6FEEDD03C2}" presName="Name37" presStyleLbl="parChTrans1D4" presStyleIdx="11" presStyleCnt="32"/>
      <dgm:spPr/>
    </dgm:pt>
    <dgm:pt modelId="{DD3FB209-65B1-9D40-A0B2-E14351F93919}" type="pres">
      <dgm:prSet presAssocID="{0CCDBFE0-52AD-5842-8703-577F4BF4ABFB}" presName="hierRoot2" presStyleCnt="0">
        <dgm:presLayoutVars>
          <dgm:hierBranch val="init"/>
        </dgm:presLayoutVars>
      </dgm:prSet>
      <dgm:spPr/>
    </dgm:pt>
    <dgm:pt modelId="{3EA0D5E1-7352-8C49-A862-731CC42083CF}" type="pres">
      <dgm:prSet presAssocID="{0CCDBFE0-52AD-5842-8703-577F4BF4ABFB}" presName="rootComposite" presStyleCnt="0"/>
      <dgm:spPr/>
    </dgm:pt>
    <dgm:pt modelId="{DA9ACDC3-8DE8-4A4F-9BE7-11424B691184}" type="pres">
      <dgm:prSet presAssocID="{0CCDBFE0-52AD-5842-8703-577F4BF4ABFB}" presName="rootText" presStyleLbl="node4" presStyleIdx="11" presStyleCnt="28">
        <dgm:presLayoutVars>
          <dgm:chPref val="3"/>
        </dgm:presLayoutVars>
      </dgm:prSet>
      <dgm:spPr/>
    </dgm:pt>
    <dgm:pt modelId="{E3547CDB-EDAB-0843-B7F6-31D3ABA238D5}" type="pres">
      <dgm:prSet presAssocID="{0CCDBFE0-52AD-5842-8703-577F4BF4ABFB}" presName="rootConnector" presStyleLbl="node4" presStyleIdx="11" presStyleCnt="28"/>
      <dgm:spPr/>
    </dgm:pt>
    <dgm:pt modelId="{2C627F5B-EE8B-594C-A904-389D1765FB2B}" type="pres">
      <dgm:prSet presAssocID="{0CCDBFE0-52AD-5842-8703-577F4BF4ABFB}" presName="hierChild4" presStyleCnt="0"/>
      <dgm:spPr/>
    </dgm:pt>
    <dgm:pt modelId="{36D1B4A1-27C3-6747-95E1-D99E742EE954}" type="pres">
      <dgm:prSet presAssocID="{0CCDBFE0-52AD-5842-8703-577F4BF4ABFB}" presName="hierChild5" presStyleCnt="0"/>
      <dgm:spPr/>
    </dgm:pt>
    <dgm:pt modelId="{9C32554D-3985-5842-903D-D7FD1FB01005}" type="pres">
      <dgm:prSet presAssocID="{4E59F8EC-1349-504F-B614-D91B49CD58B7}" presName="hierChild5" presStyleCnt="0"/>
      <dgm:spPr/>
    </dgm:pt>
    <dgm:pt modelId="{2B38763E-3E62-C244-9321-6B2291B78685}" type="pres">
      <dgm:prSet presAssocID="{47E6DB63-7D80-C047-9570-E4EFDC75E442}" presName="hierChild5" presStyleCnt="0"/>
      <dgm:spPr/>
    </dgm:pt>
    <dgm:pt modelId="{226597EA-E908-4B49-B8DE-19C21BFC69E7}" type="pres">
      <dgm:prSet presAssocID="{708EBAA1-92E3-B445-A331-3D19EE55F1F9}" presName="hierChild5" presStyleCnt="0"/>
      <dgm:spPr/>
    </dgm:pt>
    <dgm:pt modelId="{976F0DF3-CEE2-5247-86A1-162219097D2C}" type="pres">
      <dgm:prSet presAssocID="{4BA75D12-0892-5C41-8C5E-FD1AFBE18FA4}" presName="hierChild5" presStyleCnt="0"/>
      <dgm:spPr/>
    </dgm:pt>
    <dgm:pt modelId="{206B46BE-4D37-6646-BD87-0F3FC083EFFB}" type="pres">
      <dgm:prSet presAssocID="{F20EE1B9-04D6-5C44-AB72-0476BCECF497}" presName="hierChild5" presStyleCnt="0"/>
      <dgm:spPr/>
    </dgm:pt>
    <dgm:pt modelId="{5C849B1B-4DE9-2B44-B314-6A11E870238D}" type="pres">
      <dgm:prSet presAssocID="{1FAB17C2-60F3-5141-97C1-A9EEC68467F6}" presName="Name37" presStyleLbl="parChTrans1D2" presStyleIdx="2" presStyleCnt="7"/>
      <dgm:spPr/>
    </dgm:pt>
    <dgm:pt modelId="{D9659109-DDC8-3448-9C72-9E5E0B14BE13}" type="pres">
      <dgm:prSet presAssocID="{7ABFE83F-764B-754B-B217-013F125D5246}" presName="hierRoot2" presStyleCnt="0">
        <dgm:presLayoutVars>
          <dgm:hierBranch val="init"/>
        </dgm:presLayoutVars>
      </dgm:prSet>
      <dgm:spPr/>
    </dgm:pt>
    <dgm:pt modelId="{F3C1345E-7408-EA46-B86D-0F3EDAF1EE82}" type="pres">
      <dgm:prSet presAssocID="{7ABFE83F-764B-754B-B217-013F125D5246}" presName="rootComposite" presStyleCnt="0"/>
      <dgm:spPr/>
    </dgm:pt>
    <dgm:pt modelId="{12C5CDDB-12B1-DF4A-BBDB-D4E83F8F6FA7}" type="pres">
      <dgm:prSet presAssocID="{7ABFE83F-764B-754B-B217-013F125D5246}" presName="rootText" presStyleLbl="node2" presStyleIdx="1" presStyleCnt="5">
        <dgm:presLayoutVars>
          <dgm:chPref val="3"/>
        </dgm:presLayoutVars>
      </dgm:prSet>
      <dgm:spPr/>
    </dgm:pt>
    <dgm:pt modelId="{91CC3015-8B6B-CE4C-BA1B-29342C05147E}" type="pres">
      <dgm:prSet presAssocID="{7ABFE83F-764B-754B-B217-013F125D5246}" presName="rootConnector" presStyleLbl="node2" presStyleIdx="1" presStyleCnt="5"/>
      <dgm:spPr/>
    </dgm:pt>
    <dgm:pt modelId="{DA0FE9E1-E69E-0541-B099-D513FE0EB93D}" type="pres">
      <dgm:prSet presAssocID="{7ABFE83F-764B-754B-B217-013F125D5246}" presName="hierChild4" presStyleCnt="0"/>
      <dgm:spPr/>
    </dgm:pt>
    <dgm:pt modelId="{7573C160-A673-3742-95CD-A29CA4B586D8}" type="pres">
      <dgm:prSet presAssocID="{E72BD393-D929-5749-9EF1-8A25196D02CE}" presName="Name37" presStyleLbl="parChTrans1D3" presStyleIdx="2" presStyleCnt="8"/>
      <dgm:spPr/>
    </dgm:pt>
    <dgm:pt modelId="{63AB19BF-B24F-904F-A808-1A0F766FC825}" type="pres">
      <dgm:prSet presAssocID="{7268BAEA-4B85-BA4E-82BA-725DEF60D517}" presName="hierRoot2" presStyleCnt="0">
        <dgm:presLayoutVars>
          <dgm:hierBranch val="init"/>
        </dgm:presLayoutVars>
      </dgm:prSet>
      <dgm:spPr/>
    </dgm:pt>
    <dgm:pt modelId="{35E121AA-0D04-3E4B-9D17-E964387BCD82}" type="pres">
      <dgm:prSet presAssocID="{7268BAEA-4B85-BA4E-82BA-725DEF60D517}" presName="rootComposite" presStyleCnt="0"/>
      <dgm:spPr/>
    </dgm:pt>
    <dgm:pt modelId="{21F9A901-1415-904E-9499-E08DF4944F52}" type="pres">
      <dgm:prSet presAssocID="{7268BAEA-4B85-BA4E-82BA-725DEF60D517}" presName="rootText" presStyleLbl="node3" presStyleIdx="2" presStyleCnt="7">
        <dgm:presLayoutVars>
          <dgm:chPref val="3"/>
        </dgm:presLayoutVars>
      </dgm:prSet>
      <dgm:spPr/>
    </dgm:pt>
    <dgm:pt modelId="{8320FE9D-963D-3E43-BE4F-E2B3FDB28E97}" type="pres">
      <dgm:prSet presAssocID="{7268BAEA-4B85-BA4E-82BA-725DEF60D517}" presName="rootConnector" presStyleLbl="node3" presStyleIdx="2" presStyleCnt="7"/>
      <dgm:spPr/>
    </dgm:pt>
    <dgm:pt modelId="{DE62E6BA-572B-BE46-856A-814CF3ADC03E}" type="pres">
      <dgm:prSet presAssocID="{7268BAEA-4B85-BA4E-82BA-725DEF60D517}" presName="hierChild4" presStyleCnt="0"/>
      <dgm:spPr/>
    </dgm:pt>
    <dgm:pt modelId="{B1BBE07C-C26C-274E-9581-39AA61A689F6}" type="pres">
      <dgm:prSet presAssocID="{4D329D8D-795B-9541-A814-076BBC5BF4AA}" presName="Name37" presStyleLbl="parChTrans1D4" presStyleIdx="12" presStyleCnt="32"/>
      <dgm:spPr/>
    </dgm:pt>
    <dgm:pt modelId="{0929268C-B975-FC4B-816C-9134DC41C318}" type="pres">
      <dgm:prSet presAssocID="{DFD160F4-EA28-F84B-860A-5F2F2B0E0E28}" presName="hierRoot2" presStyleCnt="0">
        <dgm:presLayoutVars>
          <dgm:hierBranch val="init"/>
        </dgm:presLayoutVars>
      </dgm:prSet>
      <dgm:spPr/>
    </dgm:pt>
    <dgm:pt modelId="{8F3466AC-4712-2F40-8B09-4962AB4D8F2C}" type="pres">
      <dgm:prSet presAssocID="{DFD160F4-EA28-F84B-860A-5F2F2B0E0E28}" presName="rootComposite" presStyleCnt="0"/>
      <dgm:spPr/>
    </dgm:pt>
    <dgm:pt modelId="{0C55E6F6-590A-4947-8804-2AC36D184F1E}" type="pres">
      <dgm:prSet presAssocID="{DFD160F4-EA28-F84B-860A-5F2F2B0E0E28}" presName="rootText" presStyleLbl="node4" presStyleIdx="12" presStyleCnt="28">
        <dgm:presLayoutVars>
          <dgm:chPref val="3"/>
        </dgm:presLayoutVars>
      </dgm:prSet>
      <dgm:spPr/>
    </dgm:pt>
    <dgm:pt modelId="{10F8E8D4-09FF-934B-8285-F518D036D0C2}" type="pres">
      <dgm:prSet presAssocID="{DFD160F4-EA28-F84B-860A-5F2F2B0E0E28}" presName="rootConnector" presStyleLbl="node4" presStyleIdx="12" presStyleCnt="28"/>
      <dgm:spPr/>
    </dgm:pt>
    <dgm:pt modelId="{9018D344-0A5F-8944-B6A3-AAD34FB64808}" type="pres">
      <dgm:prSet presAssocID="{DFD160F4-EA28-F84B-860A-5F2F2B0E0E28}" presName="hierChild4" presStyleCnt="0"/>
      <dgm:spPr/>
    </dgm:pt>
    <dgm:pt modelId="{E76F4BF4-ED88-064C-A4E8-616F4C57896A}" type="pres">
      <dgm:prSet presAssocID="{DFD160F4-EA28-F84B-860A-5F2F2B0E0E28}" presName="hierChild5" presStyleCnt="0"/>
      <dgm:spPr/>
    </dgm:pt>
    <dgm:pt modelId="{651949A2-AB85-B04C-A6F8-1060C4FAEFC1}" type="pres">
      <dgm:prSet presAssocID="{EBA0128D-41F9-6547-98E0-6A12E8D61CA5}" presName="Name37" presStyleLbl="parChTrans1D4" presStyleIdx="13" presStyleCnt="32"/>
      <dgm:spPr/>
    </dgm:pt>
    <dgm:pt modelId="{098F2C21-5845-4F4E-A4C2-245811EFD016}" type="pres">
      <dgm:prSet presAssocID="{33DFA988-CA31-F848-9C93-ADDC0A5FF159}" presName="hierRoot2" presStyleCnt="0">
        <dgm:presLayoutVars>
          <dgm:hierBranch val="init"/>
        </dgm:presLayoutVars>
      </dgm:prSet>
      <dgm:spPr/>
    </dgm:pt>
    <dgm:pt modelId="{9F768BD3-50FD-4E43-8937-2B93588F4FC1}" type="pres">
      <dgm:prSet presAssocID="{33DFA988-CA31-F848-9C93-ADDC0A5FF159}" presName="rootComposite" presStyleCnt="0"/>
      <dgm:spPr/>
    </dgm:pt>
    <dgm:pt modelId="{1F1E59CC-9BEF-D94D-BDAD-1EA7FD38A601}" type="pres">
      <dgm:prSet presAssocID="{33DFA988-CA31-F848-9C93-ADDC0A5FF159}" presName="rootText" presStyleLbl="node4" presStyleIdx="13" presStyleCnt="28">
        <dgm:presLayoutVars>
          <dgm:chPref val="3"/>
        </dgm:presLayoutVars>
      </dgm:prSet>
      <dgm:spPr/>
    </dgm:pt>
    <dgm:pt modelId="{129F09E8-5802-A64C-91D9-F448753FDDBE}" type="pres">
      <dgm:prSet presAssocID="{33DFA988-CA31-F848-9C93-ADDC0A5FF159}" presName="rootConnector" presStyleLbl="node4" presStyleIdx="13" presStyleCnt="28"/>
      <dgm:spPr/>
    </dgm:pt>
    <dgm:pt modelId="{34F254C4-1C6E-7C45-B7D5-62CFD8C4F6D8}" type="pres">
      <dgm:prSet presAssocID="{33DFA988-CA31-F848-9C93-ADDC0A5FF159}" presName="hierChild4" presStyleCnt="0"/>
      <dgm:spPr/>
    </dgm:pt>
    <dgm:pt modelId="{72CB93F1-92E2-9240-AB91-11756521E15C}" type="pres">
      <dgm:prSet presAssocID="{33DFA988-CA31-F848-9C93-ADDC0A5FF159}" presName="hierChild5" presStyleCnt="0"/>
      <dgm:spPr/>
    </dgm:pt>
    <dgm:pt modelId="{C3DD07B5-5C96-CE4B-AEA9-B0D6000AC226}" type="pres">
      <dgm:prSet presAssocID="{190CDF69-F523-9B4E-BB0F-5FC9C9D1DF6C}" presName="Name37" presStyleLbl="parChTrans1D4" presStyleIdx="14" presStyleCnt="32"/>
      <dgm:spPr/>
    </dgm:pt>
    <dgm:pt modelId="{4123C38B-14AA-4248-9092-29DDE1082D1B}" type="pres">
      <dgm:prSet presAssocID="{94666FD1-D8E6-4845-BC55-0224C4D00FFE}" presName="hierRoot2" presStyleCnt="0">
        <dgm:presLayoutVars>
          <dgm:hierBranch val="init"/>
        </dgm:presLayoutVars>
      </dgm:prSet>
      <dgm:spPr/>
    </dgm:pt>
    <dgm:pt modelId="{0AEA7CA7-B659-4D46-8CC1-69A72F482266}" type="pres">
      <dgm:prSet presAssocID="{94666FD1-D8E6-4845-BC55-0224C4D00FFE}" presName="rootComposite" presStyleCnt="0"/>
      <dgm:spPr/>
    </dgm:pt>
    <dgm:pt modelId="{D9FEFC05-8EC0-2941-9CCC-6E08BD5B4AA5}" type="pres">
      <dgm:prSet presAssocID="{94666FD1-D8E6-4845-BC55-0224C4D00FFE}" presName="rootText" presStyleLbl="node4" presStyleIdx="14" presStyleCnt="28">
        <dgm:presLayoutVars>
          <dgm:chPref val="3"/>
        </dgm:presLayoutVars>
      </dgm:prSet>
      <dgm:spPr/>
    </dgm:pt>
    <dgm:pt modelId="{0E8B6284-140D-BA46-A462-E7ABAB6DD590}" type="pres">
      <dgm:prSet presAssocID="{94666FD1-D8E6-4845-BC55-0224C4D00FFE}" presName="rootConnector" presStyleLbl="node4" presStyleIdx="14" presStyleCnt="28"/>
      <dgm:spPr/>
    </dgm:pt>
    <dgm:pt modelId="{3946FB91-B556-D645-BCE7-E4060505566B}" type="pres">
      <dgm:prSet presAssocID="{94666FD1-D8E6-4845-BC55-0224C4D00FFE}" presName="hierChild4" presStyleCnt="0"/>
      <dgm:spPr/>
    </dgm:pt>
    <dgm:pt modelId="{E5054467-CFCA-B641-BC4F-E7E79A51AA17}" type="pres">
      <dgm:prSet presAssocID="{94666FD1-D8E6-4845-BC55-0224C4D00FFE}" presName="hierChild5" presStyleCnt="0"/>
      <dgm:spPr/>
    </dgm:pt>
    <dgm:pt modelId="{AB341778-1C33-E64C-82C8-0C3F3B2B009F}" type="pres">
      <dgm:prSet presAssocID="{24E2B2D8-967B-494B-9885-C315F22C10B6}" presName="Name37" presStyleLbl="parChTrans1D4" presStyleIdx="15" presStyleCnt="32"/>
      <dgm:spPr/>
    </dgm:pt>
    <dgm:pt modelId="{76CFE668-35CB-7341-A644-46B30FAB47A0}" type="pres">
      <dgm:prSet presAssocID="{75EF28F6-FC0D-414A-B881-5377195891BD}" presName="hierRoot2" presStyleCnt="0">
        <dgm:presLayoutVars>
          <dgm:hierBranch val="init"/>
        </dgm:presLayoutVars>
      </dgm:prSet>
      <dgm:spPr/>
    </dgm:pt>
    <dgm:pt modelId="{001BBCBC-8B85-754D-B6C0-18D23010C39F}" type="pres">
      <dgm:prSet presAssocID="{75EF28F6-FC0D-414A-B881-5377195891BD}" presName="rootComposite" presStyleCnt="0"/>
      <dgm:spPr/>
    </dgm:pt>
    <dgm:pt modelId="{A23EF245-A2B0-494C-A7B4-E1DA50920D0A}" type="pres">
      <dgm:prSet presAssocID="{75EF28F6-FC0D-414A-B881-5377195891BD}" presName="rootText" presStyleLbl="node4" presStyleIdx="15" presStyleCnt="28">
        <dgm:presLayoutVars>
          <dgm:chPref val="3"/>
        </dgm:presLayoutVars>
      </dgm:prSet>
      <dgm:spPr/>
    </dgm:pt>
    <dgm:pt modelId="{A9E6F552-CE06-464D-A7C0-AB96E4C9DEDE}" type="pres">
      <dgm:prSet presAssocID="{75EF28F6-FC0D-414A-B881-5377195891BD}" presName="rootConnector" presStyleLbl="node4" presStyleIdx="15" presStyleCnt="28"/>
      <dgm:spPr/>
    </dgm:pt>
    <dgm:pt modelId="{EFE2A493-0C11-9A4D-A01F-E7DAF91C78AD}" type="pres">
      <dgm:prSet presAssocID="{75EF28F6-FC0D-414A-B881-5377195891BD}" presName="hierChild4" presStyleCnt="0"/>
      <dgm:spPr/>
    </dgm:pt>
    <dgm:pt modelId="{E3438E99-8B9B-6249-9A8E-741F6C0BABC0}" type="pres">
      <dgm:prSet presAssocID="{75EF28F6-FC0D-414A-B881-5377195891BD}" presName="hierChild5" presStyleCnt="0"/>
      <dgm:spPr/>
    </dgm:pt>
    <dgm:pt modelId="{B257653A-D651-A247-B5F9-3986EFE09A35}" type="pres">
      <dgm:prSet presAssocID="{7268BAEA-4B85-BA4E-82BA-725DEF60D517}" presName="hierChild5" presStyleCnt="0"/>
      <dgm:spPr/>
    </dgm:pt>
    <dgm:pt modelId="{7E183157-5274-6F49-9CB8-A230175DA3E3}" type="pres">
      <dgm:prSet presAssocID="{7ABFE83F-764B-754B-B217-013F125D5246}" presName="hierChild5" presStyleCnt="0"/>
      <dgm:spPr/>
    </dgm:pt>
    <dgm:pt modelId="{E9CDDEBF-C96F-B541-AC33-F8819546DFAC}" type="pres">
      <dgm:prSet presAssocID="{15E2835D-0FED-8943-A550-D3133B9F7846}" presName="Name111" presStyleLbl="parChTrans1D3" presStyleIdx="3" presStyleCnt="8"/>
      <dgm:spPr/>
    </dgm:pt>
    <dgm:pt modelId="{0E30BC94-3D98-9A48-923A-76C96F7CB30E}" type="pres">
      <dgm:prSet presAssocID="{8691DFC3-C004-FA47-82D8-1E5EDD163C97}" presName="hierRoot3" presStyleCnt="0">
        <dgm:presLayoutVars>
          <dgm:hierBranch val="init"/>
        </dgm:presLayoutVars>
      </dgm:prSet>
      <dgm:spPr/>
    </dgm:pt>
    <dgm:pt modelId="{699EADBD-DF50-524D-8FE5-9BA814C3E8B9}" type="pres">
      <dgm:prSet presAssocID="{8691DFC3-C004-FA47-82D8-1E5EDD163C97}" presName="rootComposite3" presStyleCnt="0"/>
      <dgm:spPr/>
    </dgm:pt>
    <dgm:pt modelId="{40B5B882-B052-0148-B796-7B2CA6BC7EA5}" type="pres">
      <dgm:prSet presAssocID="{8691DFC3-C004-FA47-82D8-1E5EDD163C97}" presName="rootText3" presStyleLbl="asst2" presStyleIdx="0" presStyleCnt="1" custLinFactNeighborX="-2078" custLinFactNeighborY="-2078">
        <dgm:presLayoutVars>
          <dgm:chPref val="3"/>
        </dgm:presLayoutVars>
      </dgm:prSet>
      <dgm:spPr/>
    </dgm:pt>
    <dgm:pt modelId="{B8FCBC6F-CB1C-C447-A95F-33B61226DF54}" type="pres">
      <dgm:prSet presAssocID="{8691DFC3-C004-FA47-82D8-1E5EDD163C97}" presName="rootConnector3" presStyleLbl="asst2" presStyleIdx="0" presStyleCnt="1"/>
      <dgm:spPr/>
    </dgm:pt>
    <dgm:pt modelId="{0B6BD59A-5424-3F49-9490-99746967D858}" type="pres">
      <dgm:prSet presAssocID="{8691DFC3-C004-FA47-82D8-1E5EDD163C97}" presName="hierChild6" presStyleCnt="0"/>
      <dgm:spPr/>
    </dgm:pt>
    <dgm:pt modelId="{E48A83E7-4B3E-9F45-BD55-D823F9D2F012}" type="pres">
      <dgm:prSet presAssocID="{8691DFC3-C004-FA47-82D8-1E5EDD163C97}" presName="hierChild7" presStyleCnt="0"/>
      <dgm:spPr/>
    </dgm:pt>
    <dgm:pt modelId="{0F97CC97-BB96-E047-AAF5-9611A1714579}" type="pres">
      <dgm:prSet presAssocID="{5F954925-7E76-7A4D-A9C1-FD92628A6D20}" presName="Name37" presStyleLbl="parChTrans1D2" presStyleIdx="3" presStyleCnt="7"/>
      <dgm:spPr/>
    </dgm:pt>
    <dgm:pt modelId="{EA48ABEA-2005-BD46-9DEA-063F4C665F52}" type="pres">
      <dgm:prSet presAssocID="{4DEC42F1-24C0-B648-8400-F12F0FD6D81D}" presName="hierRoot2" presStyleCnt="0">
        <dgm:presLayoutVars>
          <dgm:hierBranch val="init"/>
        </dgm:presLayoutVars>
      </dgm:prSet>
      <dgm:spPr/>
    </dgm:pt>
    <dgm:pt modelId="{3344A188-65D3-4B45-9AFD-8B5AC6A08897}" type="pres">
      <dgm:prSet presAssocID="{4DEC42F1-24C0-B648-8400-F12F0FD6D81D}" presName="rootComposite" presStyleCnt="0"/>
      <dgm:spPr/>
    </dgm:pt>
    <dgm:pt modelId="{4818F43C-C971-0E4F-995A-E01CA31A0A90}" type="pres">
      <dgm:prSet presAssocID="{4DEC42F1-24C0-B648-8400-F12F0FD6D81D}" presName="rootText" presStyleLbl="node2" presStyleIdx="2" presStyleCnt="5">
        <dgm:presLayoutVars>
          <dgm:chPref val="3"/>
        </dgm:presLayoutVars>
      </dgm:prSet>
      <dgm:spPr/>
    </dgm:pt>
    <dgm:pt modelId="{DB5DD674-F566-384B-872E-3DF46E79B918}" type="pres">
      <dgm:prSet presAssocID="{4DEC42F1-24C0-B648-8400-F12F0FD6D81D}" presName="rootConnector" presStyleLbl="node2" presStyleIdx="2" presStyleCnt="5"/>
      <dgm:spPr/>
    </dgm:pt>
    <dgm:pt modelId="{87E46973-564E-2548-90D8-253DDACF49B2}" type="pres">
      <dgm:prSet presAssocID="{4DEC42F1-24C0-B648-8400-F12F0FD6D81D}" presName="hierChild4" presStyleCnt="0"/>
      <dgm:spPr/>
    </dgm:pt>
    <dgm:pt modelId="{39DCB064-97AD-3042-B689-5CCB425C38BC}" type="pres">
      <dgm:prSet presAssocID="{5E317C0C-A33F-FD45-B445-DF093F0D0F43}" presName="Name37" presStyleLbl="parChTrans1D3" presStyleIdx="4" presStyleCnt="8"/>
      <dgm:spPr/>
    </dgm:pt>
    <dgm:pt modelId="{42CE27C4-3C13-1945-866C-E8D63009686B}" type="pres">
      <dgm:prSet presAssocID="{2C20B568-CEFC-4345-B914-2015214D9C6B}" presName="hierRoot2" presStyleCnt="0">
        <dgm:presLayoutVars>
          <dgm:hierBranch val="init"/>
        </dgm:presLayoutVars>
      </dgm:prSet>
      <dgm:spPr/>
    </dgm:pt>
    <dgm:pt modelId="{69E59D40-1B6C-C34C-9585-58D74E916E12}" type="pres">
      <dgm:prSet presAssocID="{2C20B568-CEFC-4345-B914-2015214D9C6B}" presName="rootComposite" presStyleCnt="0"/>
      <dgm:spPr/>
    </dgm:pt>
    <dgm:pt modelId="{CBCC8B99-715B-FF4E-BF93-7D5A1C02BFCD}" type="pres">
      <dgm:prSet presAssocID="{2C20B568-CEFC-4345-B914-2015214D9C6B}" presName="rootText" presStyleLbl="node3" presStyleIdx="3" presStyleCnt="7">
        <dgm:presLayoutVars>
          <dgm:chPref val="3"/>
        </dgm:presLayoutVars>
      </dgm:prSet>
      <dgm:spPr/>
    </dgm:pt>
    <dgm:pt modelId="{8C398DD7-AB7F-BD45-8999-285818CF9F3D}" type="pres">
      <dgm:prSet presAssocID="{2C20B568-CEFC-4345-B914-2015214D9C6B}" presName="rootConnector" presStyleLbl="node3" presStyleIdx="3" presStyleCnt="7"/>
      <dgm:spPr/>
    </dgm:pt>
    <dgm:pt modelId="{4F0A4F2D-39A7-3D42-84EA-6465DB2D8CDA}" type="pres">
      <dgm:prSet presAssocID="{2C20B568-CEFC-4345-B914-2015214D9C6B}" presName="hierChild4" presStyleCnt="0"/>
      <dgm:spPr/>
    </dgm:pt>
    <dgm:pt modelId="{34E853B4-802B-8046-94C1-D4041D3C5A65}" type="pres">
      <dgm:prSet presAssocID="{141AED7A-F7CD-7444-B0D1-0A8317322A49}" presName="Name37" presStyleLbl="parChTrans1D4" presStyleIdx="16" presStyleCnt="32"/>
      <dgm:spPr/>
    </dgm:pt>
    <dgm:pt modelId="{A1FBA7E9-9E1E-9F45-838B-0B3EC302B2B3}" type="pres">
      <dgm:prSet presAssocID="{7BC13B38-55DA-F24E-AE3C-56F19AEF9CA7}" presName="hierRoot2" presStyleCnt="0">
        <dgm:presLayoutVars>
          <dgm:hierBranch val="init"/>
        </dgm:presLayoutVars>
      </dgm:prSet>
      <dgm:spPr/>
    </dgm:pt>
    <dgm:pt modelId="{1FD4FC8E-C4C7-3547-9F79-D5F71068A7E4}" type="pres">
      <dgm:prSet presAssocID="{7BC13B38-55DA-F24E-AE3C-56F19AEF9CA7}" presName="rootComposite" presStyleCnt="0"/>
      <dgm:spPr/>
    </dgm:pt>
    <dgm:pt modelId="{E8B0614A-AC60-BB40-AA40-9A6E5DC6BB57}" type="pres">
      <dgm:prSet presAssocID="{7BC13B38-55DA-F24E-AE3C-56F19AEF9CA7}" presName="rootText" presStyleLbl="node4" presStyleIdx="16" presStyleCnt="28">
        <dgm:presLayoutVars>
          <dgm:chPref val="3"/>
        </dgm:presLayoutVars>
      </dgm:prSet>
      <dgm:spPr/>
    </dgm:pt>
    <dgm:pt modelId="{AA51E1E1-510F-684D-BD1C-4C2BA9C64683}" type="pres">
      <dgm:prSet presAssocID="{7BC13B38-55DA-F24E-AE3C-56F19AEF9CA7}" presName="rootConnector" presStyleLbl="node4" presStyleIdx="16" presStyleCnt="28"/>
      <dgm:spPr/>
    </dgm:pt>
    <dgm:pt modelId="{9C0EB71F-CB99-1A49-988A-6A3C50722C9D}" type="pres">
      <dgm:prSet presAssocID="{7BC13B38-55DA-F24E-AE3C-56F19AEF9CA7}" presName="hierChild4" presStyleCnt="0"/>
      <dgm:spPr/>
    </dgm:pt>
    <dgm:pt modelId="{BAC5499A-B810-1C45-9E60-1C7AE9635ACF}" type="pres">
      <dgm:prSet presAssocID="{D8839781-80BA-C34B-B44E-AF555A581BE7}" presName="Name37" presStyleLbl="parChTrans1D4" presStyleIdx="17" presStyleCnt="32"/>
      <dgm:spPr/>
    </dgm:pt>
    <dgm:pt modelId="{C7AA28FA-698A-ED45-98D4-1BFA92263841}" type="pres">
      <dgm:prSet presAssocID="{A0A71566-7C06-D646-B55D-B4BC0D881717}" presName="hierRoot2" presStyleCnt="0">
        <dgm:presLayoutVars>
          <dgm:hierBranch val="init"/>
        </dgm:presLayoutVars>
      </dgm:prSet>
      <dgm:spPr/>
    </dgm:pt>
    <dgm:pt modelId="{8C250989-5CFE-C44D-8666-570D087005A5}" type="pres">
      <dgm:prSet presAssocID="{A0A71566-7C06-D646-B55D-B4BC0D881717}" presName="rootComposite" presStyleCnt="0"/>
      <dgm:spPr/>
    </dgm:pt>
    <dgm:pt modelId="{D48B501B-F55C-3A42-83F9-002DB5AC5575}" type="pres">
      <dgm:prSet presAssocID="{A0A71566-7C06-D646-B55D-B4BC0D881717}" presName="rootText" presStyleLbl="node4" presStyleIdx="17" presStyleCnt="28">
        <dgm:presLayoutVars>
          <dgm:chPref val="3"/>
        </dgm:presLayoutVars>
      </dgm:prSet>
      <dgm:spPr/>
    </dgm:pt>
    <dgm:pt modelId="{14FB67D3-AA2B-104C-9E2B-1AEC9D3A6BC1}" type="pres">
      <dgm:prSet presAssocID="{A0A71566-7C06-D646-B55D-B4BC0D881717}" presName="rootConnector" presStyleLbl="node4" presStyleIdx="17" presStyleCnt="28"/>
      <dgm:spPr/>
    </dgm:pt>
    <dgm:pt modelId="{3F306115-084D-994B-AD20-42823995732E}" type="pres">
      <dgm:prSet presAssocID="{A0A71566-7C06-D646-B55D-B4BC0D881717}" presName="hierChild4" presStyleCnt="0"/>
      <dgm:spPr/>
    </dgm:pt>
    <dgm:pt modelId="{E4CC4AEC-D124-0844-847F-A7AEA2FA319E}" type="pres">
      <dgm:prSet presAssocID="{B70135CB-ADE7-CA46-A4F3-9FA09C02CB85}" presName="Name37" presStyleLbl="parChTrans1D4" presStyleIdx="18" presStyleCnt="32"/>
      <dgm:spPr/>
    </dgm:pt>
    <dgm:pt modelId="{80CC4258-C35F-6A4B-A7FF-1995E2A28780}" type="pres">
      <dgm:prSet presAssocID="{E47C9A9D-C402-B847-956C-C4E9903217D3}" presName="hierRoot2" presStyleCnt="0">
        <dgm:presLayoutVars>
          <dgm:hierBranch val="init"/>
        </dgm:presLayoutVars>
      </dgm:prSet>
      <dgm:spPr/>
    </dgm:pt>
    <dgm:pt modelId="{3ADC2394-C0F9-B94A-86A6-FF4815F3D2CA}" type="pres">
      <dgm:prSet presAssocID="{E47C9A9D-C402-B847-956C-C4E9903217D3}" presName="rootComposite" presStyleCnt="0"/>
      <dgm:spPr/>
    </dgm:pt>
    <dgm:pt modelId="{7F7C432D-7F7C-314A-AEE4-0108702CDC18}" type="pres">
      <dgm:prSet presAssocID="{E47C9A9D-C402-B847-956C-C4E9903217D3}" presName="rootText" presStyleLbl="node4" presStyleIdx="18" presStyleCnt="28">
        <dgm:presLayoutVars>
          <dgm:chPref val="3"/>
        </dgm:presLayoutVars>
      </dgm:prSet>
      <dgm:spPr/>
    </dgm:pt>
    <dgm:pt modelId="{44E97A52-131F-CB4B-987C-45E41C8F4CE7}" type="pres">
      <dgm:prSet presAssocID="{E47C9A9D-C402-B847-956C-C4E9903217D3}" presName="rootConnector" presStyleLbl="node4" presStyleIdx="18" presStyleCnt="28"/>
      <dgm:spPr/>
    </dgm:pt>
    <dgm:pt modelId="{D9667691-2881-784A-B87D-D95513E50135}" type="pres">
      <dgm:prSet presAssocID="{E47C9A9D-C402-B847-956C-C4E9903217D3}" presName="hierChild4" presStyleCnt="0"/>
      <dgm:spPr/>
    </dgm:pt>
    <dgm:pt modelId="{CF35D480-6E11-684B-A6D9-5ABC2F9CC972}" type="pres">
      <dgm:prSet presAssocID="{E47C9A9D-C402-B847-956C-C4E9903217D3}" presName="hierChild5" presStyleCnt="0"/>
      <dgm:spPr/>
    </dgm:pt>
    <dgm:pt modelId="{2FCF48B2-B797-2845-82FA-7A31DBC89555}" type="pres">
      <dgm:prSet presAssocID="{2352B6C8-5B2C-364C-8AF7-50F46D4EF786}" presName="Name111" presStyleLbl="parChTrans1D4" presStyleIdx="19" presStyleCnt="32"/>
      <dgm:spPr/>
    </dgm:pt>
    <dgm:pt modelId="{20041FC4-6D83-0848-9881-FD7A9FB47988}" type="pres">
      <dgm:prSet presAssocID="{9A95B5EC-9F12-374D-A41F-477175C3F643}" presName="hierRoot3" presStyleCnt="0">
        <dgm:presLayoutVars>
          <dgm:hierBranch val="init"/>
        </dgm:presLayoutVars>
      </dgm:prSet>
      <dgm:spPr/>
    </dgm:pt>
    <dgm:pt modelId="{F6D667B2-07D3-F248-B87A-EC02A8CD437F}" type="pres">
      <dgm:prSet presAssocID="{9A95B5EC-9F12-374D-A41F-477175C3F643}" presName="rootComposite3" presStyleCnt="0"/>
      <dgm:spPr/>
    </dgm:pt>
    <dgm:pt modelId="{CE283FB8-AC87-984F-B4D9-71207DC4A062}" type="pres">
      <dgm:prSet presAssocID="{9A95B5EC-9F12-374D-A41F-477175C3F643}" presName="rootText3" presStyleLbl="asst4" presStyleIdx="0" presStyleCnt="4" custLinFactNeighborX="60728" custLinFactNeighborY="-36223">
        <dgm:presLayoutVars>
          <dgm:chPref val="3"/>
        </dgm:presLayoutVars>
      </dgm:prSet>
      <dgm:spPr/>
    </dgm:pt>
    <dgm:pt modelId="{699D4B2F-41FC-664F-9751-2B19084AF919}" type="pres">
      <dgm:prSet presAssocID="{9A95B5EC-9F12-374D-A41F-477175C3F643}" presName="rootConnector3" presStyleLbl="asst4" presStyleIdx="0" presStyleCnt="4"/>
      <dgm:spPr/>
    </dgm:pt>
    <dgm:pt modelId="{EB03B0C7-553F-CD40-BCC9-84A08E1BD16B}" type="pres">
      <dgm:prSet presAssocID="{9A95B5EC-9F12-374D-A41F-477175C3F643}" presName="hierChild6" presStyleCnt="0"/>
      <dgm:spPr/>
    </dgm:pt>
    <dgm:pt modelId="{93E90E6A-B312-7E4A-9FC8-C3E51F723FE6}" type="pres">
      <dgm:prSet presAssocID="{9A95B5EC-9F12-374D-A41F-477175C3F643}" presName="hierChild7" presStyleCnt="0"/>
      <dgm:spPr/>
    </dgm:pt>
    <dgm:pt modelId="{E499B0AA-84AF-3545-8CE2-B63B2BE48F4B}" type="pres">
      <dgm:prSet presAssocID="{A0A71566-7C06-D646-B55D-B4BC0D881717}" presName="hierChild5" presStyleCnt="0"/>
      <dgm:spPr/>
    </dgm:pt>
    <dgm:pt modelId="{CE3B414E-ED9A-0C45-93D0-57B42D9683F9}" type="pres">
      <dgm:prSet presAssocID="{7BC13B38-55DA-F24E-AE3C-56F19AEF9CA7}" presName="hierChild5" presStyleCnt="0"/>
      <dgm:spPr/>
    </dgm:pt>
    <dgm:pt modelId="{8487A5B7-871E-B947-88A0-5E060A1B2019}" type="pres">
      <dgm:prSet presAssocID="{2C20B568-CEFC-4345-B914-2015214D9C6B}" presName="hierChild5" presStyleCnt="0"/>
      <dgm:spPr/>
    </dgm:pt>
    <dgm:pt modelId="{2830E185-9BF9-E34B-A557-7E9532A23260}" type="pres">
      <dgm:prSet presAssocID="{4DEC42F1-24C0-B648-8400-F12F0FD6D81D}" presName="hierChild5" presStyleCnt="0"/>
      <dgm:spPr/>
    </dgm:pt>
    <dgm:pt modelId="{30B64D7A-BA76-4E4C-9282-A18654E88001}" type="pres">
      <dgm:prSet presAssocID="{4917020E-B68A-CB41-8F7A-FACAFDE00D99}" presName="Name37" presStyleLbl="parChTrans1D2" presStyleIdx="4" presStyleCnt="7"/>
      <dgm:spPr/>
    </dgm:pt>
    <dgm:pt modelId="{6334FA7C-4377-2345-8CF9-93B9188FF42C}" type="pres">
      <dgm:prSet presAssocID="{1733E34D-916B-0940-93D3-469CC1D29BD9}" presName="hierRoot2" presStyleCnt="0">
        <dgm:presLayoutVars>
          <dgm:hierBranch val="init"/>
        </dgm:presLayoutVars>
      </dgm:prSet>
      <dgm:spPr/>
    </dgm:pt>
    <dgm:pt modelId="{9B564BCB-414F-3D40-8522-AA1D47C0446F}" type="pres">
      <dgm:prSet presAssocID="{1733E34D-916B-0940-93D3-469CC1D29BD9}" presName="rootComposite" presStyleCnt="0"/>
      <dgm:spPr/>
    </dgm:pt>
    <dgm:pt modelId="{B36EDECB-2379-834E-911F-5E418946A777}" type="pres">
      <dgm:prSet presAssocID="{1733E34D-916B-0940-93D3-469CC1D29BD9}" presName="rootText" presStyleLbl="node2" presStyleIdx="3" presStyleCnt="5">
        <dgm:presLayoutVars>
          <dgm:chPref val="3"/>
        </dgm:presLayoutVars>
      </dgm:prSet>
      <dgm:spPr/>
    </dgm:pt>
    <dgm:pt modelId="{A8696680-AD5A-3B48-8B94-24AA36B45A9B}" type="pres">
      <dgm:prSet presAssocID="{1733E34D-916B-0940-93D3-469CC1D29BD9}" presName="rootConnector" presStyleLbl="node2" presStyleIdx="3" presStyleCnt="5"/>
      <dgm:spPr/>
    </dgm:pt>
    <dgm:pt modelId="{B3C95EB2-5800-9B49-8847-618C39C6BFC4}" type="pres">
      <dgm:prSet presAssocID="{1733E34D-916B-0940-93D3-469CC1D29BD9}" presName="hierChild4" presStyleCnt="0"/>
      <dgm:spPr/>
    </dgm:pt>
    <dgm:pt modelId="{07F0958A-7695-624F-8A78-86557B797FB5}" type="pres">
      <dgm:prSet presAssocID="{8CD8ED6D-2669-0F43-A487-557CE9AD2B8C}" presName="Name37" presStyleLbl="parChTrans1D3" presStyleIdx="5" presStyleCnt="8"/>
      <dgm:spPr/>
    </dgm:pt>
    <dgm:pt modelId="{8F8E064B-2CFD-0B4B-8471-7A4F335C8724}" type="pres">
      <dgm:prSet presAssocID="{0548B29A-B542-D943-A8B0-4D7EDD4CF4FC}" presName="hierRoot2" presStyleCnt="0">
        <dgm:presLayoutVars>
          <dgm:hierBranch val="init"/>
        </dgm:presLayoutVars>
      </dgm:prSet>
      <dgm:spPr/>
    </dgm:pt>
    <dgm:pt modelId="{D096830F-EA52-C049-AA3B-29AFAF314A66}" type="pres">
      <dgm:prSet presAssocID="{0548B29A-B542-D943-A8B0-4D7EDD4CF4FC}" presName="rootComposite" presStyleCnt="0"/>
      <dgm:spPr/>
    </dgm:pt>
    <dgm:pt modelId="{24190AB8-B06B-3349-88E5-B3FD1B6E92AD}" type="pres">
      <dgm:prSet presAssocID="{0548B29A-B542-D943-A8B0-4D7EDD4CF4FC}" presName="rootText" presStyleLbl="node3" presStyleIdx="4" presStyleCnt="7">
        <dgm:presLayoutVars>
          <dgm:chPref val="3"/>
        </dgm:presLayoutVars>
      </dgm:prSet>
      <dgm:spPr/>
    </dgm:pt>
    <dgm:pt modelId="{6C1F12F1-C5F8-284E-874F-02559ECE5D57}" type="pres">
      <dgm:prSet presAssocID="{0548B29A-B542-D943-A8B0-4D7EDD4CF4FC}" presName="rootConnector" presStyleLbl="node3" presStyleIdx="4" presStyleCnt="7"/>
      <dgm:spPr/>
    </dgm:pt>
    <dgm:pt modelId="{2845D526-7846-324D-A95F-6A1F618F91F0}" type="pres">
      <dgm:prSet presAssocID="{0548B29A-B542-D943-A8B0-4D7EDD4CF4FC}" presName="hierChild4" presStyleCnt="0"/>
      <dgm:spPr/>
    </dgm:pt>
    <dgm:pt modelId="{97109A6F-EE50-AE43-80FA-F359E63D9647}" type="pres">
      <dgm:prSet presAssocID="{DD76CC67-3486-3741-B87B-A678AE562CCF}" presName="Name37" presStyleLbl="parChTrans1D4" presStyleIdx="20" presStyleCnt="32"/>
      <dgm:spPr/>
    </dgm:pt>
    <dgm:pt modelId="{9AAA7385-420F-2746-8813-68FBC50E4F86}" type="pres">
      <dgm:prSet presAssocID="{F2503489-5BB4-FA41-9817-D16459FEB155}" presName="hierRoot2" presStyleCnt="0">
        <dgm:presLayoutVars>
          <dgm:hierBranch val="init"/>
        </dgm:presLayoutVars>
      </dgm:prSet>
      <dgm:spPr/>
    </dgm:pt>
    <dgm:pt modelId="{1301B26C-E7FC-3F46-9824-6193616AC8A9}" type="pres">
      <dgm:prSet presAssocID="{F2503489-5BB4-FA41-9817-D16459FEB155}" presName="rootComposite" presStyleCnt="0"/>
      <dgm:spPr/>
    </dgm:pt>
    <dgm:pt modelId="{FF54F4B6-0F03-2C42-A995-EEE9F8159B50}" type="pres">
      <dgm:prSet presAssocID="{F2503489-5BB4-FA41-9817-D16459FEB155}" presName="rootText" presStyleLbl="node4" presStyleIdx="19" presStyleCnt="28">
        <dgm:presLayoutVars>
          <dgm:chPref val="3"/>
        </dgm:presLayoutVars>
      </dgm:prSet>
      <dgm:spPr/>
    </dgm:pt>
    <dgm:pt modelId="{1E26BB72-7AD4-9141-8C7A-35E263FFD6C5}" type="pres">
      <dgm:prSet presAssocID="{F2503489-5BB4-FA41-9817-D16459FEB155}" presName="rootConnector" presStyleLbl="node4" presStyleIdx="19" presStyleCnt="28"/>
      <dgm:spPr/>
    </dgm:pt>
    <dgm:pt modelId="{27E3EE9B-5E53-794E-B9F3-1002570429F9}" type="pres">
      <dgm:prSet presAssocID="{F2503489-5BB4-FA41-9817-D16459FEB155}" presName="hierChild4" presStyleCnt="0"/>
      <dgm:spPr/>
    </dgm:pt>
    <dgm:pt modelId="{4A43BD65-9AEE-5140-AB35-27F196BA93F2}" type="pres">
      <dgm:prSet presAssocID="{0AF394C2-DB0E-4F48-A36E-5804374FE7C1}" presName="Name37" presStyleLbl="parChTrans1D4" presStyleIdx="21" presStyleCnt="32"/>
      <dgm:spPr/>
    </dgm:pt>
    <dgm:pt modelId="{BEE826F7-BCFD-C344-A5C0-CB829355F0C9}" type="pres">
      <dgm:prSet presAssocID="{ABD59D81-CB6D-8E4B-A1AF-F23489D8B1A5}" presName="hierRoot2" presStyleCnt="0">
        <dgm:presLayoutVars>
          <dgm:hierBranch val="init"/>
        </dgm:presLayoutVars>
      </dgm:prSet>
      <dgm:spPr/>
    </dgm:pt>
    <dgm:pt modelId="{71B5565E-98E0-5941-AE1F-15214D570768}" type="pres">
      <dgm:prSet presAssocID="{ABD59D81-CB6D-8E4B-A1AF-F23489D8B1A5}" presName="rootComposite" presStyleCnt="0"/>
      <dgm:spPr/>
    </dgm:pt>
    <dgm:pt modelId="{65E19B5D-1FB3-C148-952E-99A9669441F7}" type="pres">
      <dgm:prSet presAssocID="{ABD59D81-CB6D-8E4B-A1AF-F23489D8B1A5}" presName="rootText" presStyleLbl="node4" presStyleIdx="20" presStyleCnt="28">
        <dgm:presLayoutVars>
          <dgm:chPref val="3"/>
        </dgm:presLayoutVars>
      </dgm:prSet>
      <dgm:spPr/>
    </dgm:pt>
    <dgm:pt modelId="{1EA0D3AB-EA51-9047-817C-6A6FDC553CA4}" type="pres">
      <dgm:prSet presAssocID="{ABD59D81-CB6D-8E4B-A1AF-F23489D8B1A5}" presName="rootConnector" presStyleLbl="node4" presStyleIdx="20" presStyleCnt="28"/>
      <dgm:spPr/>
    </dgm:pt>
    <dgm:pt modelId="{D63DA277-6AC3-A14E-91B2-7091865DFD6D}" type="pres">
      <dgm:prSet presAssocID="{ABD59D81-CB6D-8E4B-A1AF-F23489D8B1A5}" presName="hierChild4" presStyleCnt="0"/>
      <dgm:spPr/>
    </dgm:pt>
    <dgm:pt modelId="{CDA7B212-141C-BD49-AC2B-F814EDE823A9}" type="pres">
      <dgm:prSet presAssocID="{ABD59D81-CB6D-8E4B-A1AF-F23489D8B1A5}" presName="hierChild5" presStyleCnt="0"/>
      <dgm:spPr/>
    </dgm:pt>
    <dgm:pt modelId="{2B20D6CF-A1E6-7C44-9801-E92C06FBF27B}" type="pres">
      <dgm:prSet presAssocID="{B5E0ADC0-36F5-EE42-AD64-F5B22721A9B3}" presName="Name111" presStyleLbl="parChTrans1D4" presStyleIdx="22" presStyleCnt="32"/>
      <dgm:spPr/>
    </dgm:pt>
    <dgm:pt modelId="{185D12E0-C36D-5243-8D71-13EE5E2A54B5}" type="pres">
      <dgm:prSet presAssocID="{76C716E3-1619-9E46-BEB6-574273ABD20D}" presName="hierRoot3" presStyleCnt="0">
        <dgm:presLayoutVars>
          <dgm:hierBranch val="init"/>
        </dgm:presLayoutVars>
      </dgm:prSet>
      <dgm:spPr/>
    </dgm:pt>
    <dgm:pt modelId="{06BE0E72-96B7-E345-8830-289EECC49F24}" type="pres">
      <dgm:prSet presAssocID="{76C716E3-1619-9E46-BEB6-574273ABD20D}" presName="rootComposite3" presStyleCnt="0"/>
      <dgm:spPr/>
    </dgm:pt>
    <dgm:pt modelId="{55C3B820-408B-B542-9FF0-AB04ED2D1DA4}" type="pres">
      <dgm:prSet presAssocID="{76C716E3-1619-9E46-BEB6-574273ABD20D}" presName="rootText3" presStyleLbl="asst4" presStyleIdx="1" presStyleCnt="4" custScaleY="201488" custLinFactNeighborX="61303" custLinFactNeighborY="-37405">
        <dgm:presLayoutVars>
          <dgm:chPref val="3"/>
        </dgm:presLayoutVars>
      </dgm:prSet>
      <dgm:spPr/>
    </dgm:pt>
    <dgm:pt modelId="{2DE6A352-D87C-E147-9DF9-F1E370B751EF}" type="pres">
      <dgm:prSet presAssocID="{76C716E3-1619-9E46-BEB6-574273ABD20D}" presName="rootConnector3" presStyleLbl="asst4" presStyleIdx="1" presStyleCnt="4"/>
      <dgm:spPr/>
    </dgm:pt>
    <dgm:pt modelId="{EDDA388E-A9AB-D74C-B677-31C2C4176A1C}" type="pres">
      <dgm:prSet presAssocID="{76C716E3-1619-9E46-BEB6-574273ABD20D}" presName="hierChild6" presStyleCnt="0"/>
      <dgm:spPr/>
    </dgm:pt>
    <dgm:pt modelId="{7569B4B9-0CD2-2741-B698-98F82FF2650A}" type="pres">
      <dgm:prSet presAssocID="{76C716E3-1619-9E46-BEB6-574273ABD20D}" presName="hierChild7" presStyleCnt="0"/>
      <dgm:spPr/>
    </dgm:pt>
    <dgm:pt modelId="{5D60255E-04BB-724E-9333-A92A70BF40AB}" type="pres">
      <dgm:prSet presAssocID="{F2503489-5BB4-FA41-9817-D16459FEB155}" presName="hierChild5" presStyleCnt="0"/>
      <dgm:spPr/>
    </dgm:pt>
    <dgm:pt modelId="{753990A6-149E-754B-8E34-0CCF2433A856}" type="pres">
      <dgm:prSet presAssocID="{0548B29A-B542-D943-A8B0-4D7EDD4CF4FC}" presName="hierChild5" presStyleCnt="0"/>
      <dgm:spPr/>
    </dgm:pt>
    <dgm:pt modelId="{FA8F58C3-236F-A54C-AB7D-CC597341230F}" type="pres">
      <dgm:prSet presAssocID="{1733E34D-916B-0940-93D3-469CC1D29BD9}" presName="hierChild5" presStyleCnt="0"/>
      <dgm:spPr/>
    </dgm:pt>
    <dgm:pt modelId="{F40EFBFF-448E-8A48-A6AB-575E61DA0E44}" type="pres">
      <dgm:prSet presAssocID="{957BFE2E-E3BB-A347-86D9-AD2EA0C66188}" presName="Name37" presStyleLbl="parChTrans1D2" presStyleIdx="5" presStyleCnt="7"/>
      <dgm:spPr/>
    </dgm:pt>
    <dgm:pt modelId="{CB63EFC6-CEEF-B44B-94C5-0A391454BD1C}" type="pres">
      <dgm:prSet presAssocID="{0F3BE241-0339-314E-B688-5866EC5C7E43}" presName="hierRoot2" presStyleCnt="0">
        <dgm:presLayoutVars>
          <dgm:hierBranch val="init"/>
        </dgm:presLayoutVars>
      </dgm:prSet>
      <dgm:spPr/>
    </dgm:pt>
    <dgm:pt modelId="{130D3C16-AF1A-2941-8CE8-9AF44179B663}" type="pres">
      <dgm:prSet presAssocID="{0F3BE241-0339-314E-B688-5866EC5C7E43}" presName="rootComposite" presStyleCnt="0"/>
      <dgm:spPr/>
    </dgm:pt>
    <dgm:pt modelId="{05785EB4-22BC-0F42-9BFF-55A45534BD92}" type="pres">
      <dgm:prSet presAssocID="{0F3BE241-0339-314E-B688-5866EC5C7E43}" presName="rootText" presStyleLbl="node2" presStyleIdx="4" presStyleCnt="5">
        <dgm:presLayoutVars>
          <dgm:chPref val="3"/>
        </dgm:presLayoutVars>
      </dgm:prSet>
      <dgm:spPr/>
    </dgm:pt>
    <dgm:pt modelId="{5DB21471-760D-AE43-82BB-ED5E96B0B32C}" type="pres">
      <dgm:prSet presAssocID="{0F3BE241-0339-314E-B688-5866EC5C7E43}" presName="rootConnector" presStyleLbl="node2" presStyleIdx="4" presStyleCnt="5"/>
      <dgm:spPr/>
    </dgm:pt>
    <dgm:pt modelId="{150F84AE-95CB-8D43-AF73-DFFF39021C0F}" type="pres">
      <dgm:prSet presAssocID="{0F3BE241-0339-314E-B688-5866EC5C7E43}" presName="hierChild4" presStyleCnt="0"/>
      <dgm:spPr/>
    </dgm:pt>
    <dgm:pt modelId="{78946194-8A35-864E-9E47-BF1BE065812B}" type="pres">
      <dgm:prSet presAssocID="{16683778-48E0-B646-B429-03933CBE3273}" presName="Name37" presStyleLbl="parChTrans1D3" presStyleIdx="6" presStyleCnt="8"/>
      <dgm:spPr/>
    </dgm:pt>
    <dgm:pt modelId="{7466D4F1-32CA-B041-96EC-8F9D87A1C88F}" type="pres">
      <dgm:prSet presAssocID="{86E9B6E8-BD1B-B146-81BA-A883A898F468}" presName="hierRoot2" presStyleCnt="0">
        <dgm:presLayoutVars>
          <dgm:hierBranch val="init"/>
        </dgm:presLayoutVars>
      </dgm:prSet>
      <dgm:spPr/>
    </dgm:pt>
    <dgm:pt modelId="{9228E4D7-2F18-B74B-8FF2-F325E95848FC}" type="pres">
      <dgm:prSet presAssocID="{86E9B6E8-BD1B-B146-81BA-A883A898F468}" presName="rootComposite" presStyleCnt="0"/>
      <dgm:spPr/>
    </dgm:pt>
    <dgm:pt modelId="{D5834198-4836-3143-8953-2686DB5DDDEF}" type="pres">
      <dgm:prSet presAssocID="{86E9B6E8-BD1B-B146-81BA-A883A898F468}" presName="rootText" presStyleLbl="node3" presStyleIdx="5" presStyleCnt="7">
        <dgm:presLayoutVars>
          <dgm:chPref val="3"/>
        </dgm:presLayoutVars>
      </dgm:prSet>
      <dgm:spPr/>
    </dgm:pt>
    <dgm:pt modelId="{8C1B1AA5-0728-4F41-B508-9717A0624A7C}" type="pres">
      <dgm:prSet presAssocID="{86E9B6E8-BD1B-B146-81BA-A883A898F468}" presName="rootConnector" presStyleLbl="node3" presStyleIdx="5" presStyleCnt="7"/>
      <dgm:spPr/>
    </dgm:pt>
    <dgm:pt modelId="{F2EB20DE-BE1E-4B4A-B6F1-4CF44832EB31}" type="pres">
      <dgm:prSet presAssocID="{86E9B6E8-BD1B-B146-81BA-A883A898F468}" presName="hierChild4" presStyleCnt="0"/>
      <dgm:spPr/>
    </dgm:pt>
    <dgm:pt modelId="{C7DAE4DE-219B-0B4B-9891-12DBF3819155}" type="pres">
      <dgm:prSet presAssocID="{F25557C6-2A8A-8847-8C30-DA443F0DBDAF}" presName="Name37" presStyleLbl="parChTrans1D4" presStyleIdx="23" presStyleCnt="32"/>
      <dgm:spPr/>
    </dgm:pt>
    <dgm:pt modelId="{00C1D73A-9790-A948-A111-BDA9939EA971}" type="pres">
      <dgm:prSet presAssocID="{34E11123-BA4A-B54F-AA0B-FC14DBB98370}" presName="hierRoot2" presStyleCnt="0">
        <dgm:presLayoutVars>
          <dgm:hierBranch val="init"/>
        </dgm:presLayoutVars>
      </dgm:prSet>
      <dgm:spPr/>
    </dgm:pt>
    <dgm:pt modelId="{3D711F6A-E04D-004B-8A4D-761124792DF4}" type="pres">
      <dgm:prSet presAssocID="{34E11123-BA4A-B54F-AA0B-FC14DBB98370}" presName="rootComposite" presStyleCnt="0"/>
      <dgm:spPr/>
    </dgm:pt>
    <dgm:pt modelId="{D11ABD30-B731-BA4E-98F4-8142460AB46F}" type="pres">
      <dgm:prSet presAssocID="{34E11123-BA4A-B54F-AA0B-FC14DBB98370}" presName="rootText" presStyleLbl="node4" presStyleIdx="21" presStyleCnt="28">
        <dgm:presLayoutVars>
          <dgm:chPref val="3"/>
        </dgm:presLayoutVars>
      </dgm:prSet>
      <dgm:spPr/>
    </dgm:pt>
    <dgm:pt modelId="{26118754-BCDC-EB45-8B5F-4CC7E705620A}" type="pres">
      <dgm:prSet presAssocID="{34E11123-BA4A-B54F-AA0B-FC14DBB98370}" presName="rootConnector" presStyleLbl="node4" presStyleIdx="21" presStyleCnt="28"/>
      <dgm:spPr/>
    </dgm:pt>
    <dgm:pt modelId="{8BA6AC2A-D20D-5146-91C6-2E501B34D5BD}" type="pres">
      <dgm:prSet presAssocID="{34E11123-BA4A-B54F-AA0B-FC14DBB98370}" presName="hierChild4" presStyleCnt="0"/>
      <dgm:spPr/>
    </dgm:pt>
    <dgm:pt modelId="{BBF0185B-BAB8-C746-BF6E-FED8AB44050A}" type="pres">
      <dgm:prSet presAssocID="{0F8F3C3C-A73A-CB44-908D-6B25BDD8296A}" presName="Name37" presStyleLbl="parChTrans1D4" presStyleIdx="24" presStyleCnt="32"/>
      <dgm:spPr/>
    </dgm:pt>
    <dgm:pt modelId="{F2C6780B-22D6-3F48-994C-DC8C6FCB3399}" type="pres">
      <dgm:prSet presAssocID="{0C497ECB-6C8B-1348-993D-AEBDFA051F27}" presName="hierRoot2" presStyleCnt="0">
        <dgm:presLayoutVars>
          <dgm:hierBranch val="init"/>
        </dgm:presLayoutVars>
      </dgm:prSet>
      <dgm:spPr/>
    </dgm:pt>
    <dgm:pt modelId="{3D5D7F15-380B-3F43-B120-C295A3C4407F}" type="pres">
      <dgm:prSet presAssocID="{0C497ECB-6C8B-1348-993D-AEBDFA051F27}" presName="rootComposite" presStyleCnt="0"/>
      <dgm:spPr/>
    </dgm:pt>
    <dgm:pt modelId="{67262419-05D0-D143-ABD0-89A2722C2744}" type="pres">
      <dgm:prSet presAssocID="{0C497ECB-6C8B-1348-993D-AEBDFA051F27}" presName="rootText" presStyleLbl="node4" presStyleIdx="22" presStyleCnt="28">
        <dgm:presLayoutVars>
          <dgm:chPref val="3"/>
        </dgm:presLayoutVars>
      </dgm:prSet>
      <dgm:spPr/>
    </dgm:pt>
    <dgm:pt modelId="{265E002E-33EF-8742-B5B2-EAD11E511BFD}" type="pres">
      <dgm:prSet presAssocID="{0C497ECB-6C8B-1348-993D-AEBDFA051F27}" presName="rootConnector" presStyleLbl="node4" presStyleIdx="22" presStyleCnt="28"/>
      <dgm:spPr/>
    </dgm:pt>
    <dgm:pt modelId="{D195A024-BC0C-474E-BF49-82770B4DF452}" type="pres">
      <dgm:prSet presAssocID="{0C497ECB-6C8B-1348-993D-AEBDFA051F27}" presName="hierChild4" presStyleCnt="0"/>
      <dgm:spPr/>
    </dgm:pt>
    <dgm:pt modelId="{B473EDCE-0E07-2C49-9E02-7820980CA975}" type="pres">
      <dgm:prSet presAssocID="{0C497ECB-6C8B-1348-993D-AEBDFA051F27}" presName="hierChild5" presStyleCnt="0"/>
      <dgm:spPr/>
    </dgm:pt>
    <dgm:pt modelId="{85142250-C63F-3E45-BDB1-4451784DB6CA}" type="pres">
      <dgm:prSet presAssocID="{56E8881B-4B2F-4348-BA35-903672B1F76E}" presName="Name37" presStyleLbl="parChTrans1D4" presStyleIdx="25" presStyleCnt="32"/>
      <dgm:spPr/>
    </dgm:pt>
    <dgm:pt modelId="{075F20AA-C478-8E4B-8EFC-39D04865E72E}" type="pres">
      <dgm:prSet presAssocID="{E2DC8A20-549B-C54B-A3E1-34C21F9BA37F}" presName="hierRoot2" presStyleCnt="0">
        <dgm:presLayoutVars>
          <dgm:hierBranch val="init"/>
        </dgm:presLayoutVars>
      </dgm:prSet>
      <dgm:spPr/>
    </dgm:pt>
    <dgm:pt modelId="{0D3928E3-FB98-5B49-BA36-721740046E95}" type="pres">
      <dgm:prSet presAssocID="{E2DC8A20-549B-C54B-A3E1-34C21F9BA37F}" presName="rootComposite" presStyleCnt="0"/>
      <dgm:spPr/>
    </dgm:pt>
    <dgm:pt modelId="{D450B13E-DF67-9A46-8408-14041EFF54F8}" type="pres">
      <dgm:prSet presAssocID="{E2DC8A20-549B-C54B-A3E1-34C21F9BA37F}" presName="rootText" presStyleLbl="node4" presStyleIdx="23" presStyleCnt="28">
        <dgm:presLayoutVars>
          <dgm:chPref val="3"/>
        </dgm:presLayoutVars>
      </dgm:prSet>
      <dgm:spPr/>
    </dgm:pt>
    <dgm:pt modelId="{A1B3AAEA-14EF-0140-A2BF-CC25248297B6}" type="pres">
      <dgm:prSet presAssocID="{E2DC8A20-549B-C54B-A3E1-34C21F9BA37F}" presName="rootConnector" presStyleLbl="node4" presStyleIdx="23" presStyleCnt="28"/>
      <dgm:spPr/>
    </dgm:pt>
    <dgm:pt modelId="{9246065A-3F47-7B46-B1A9-E58FCFD4FB5B}" type="pres">
      <dgm:prSet presAssocID="{E2DC8A20-549B-C54B-A3E1-34C21F9BA37F}" presName="hierChild4" presStyleCnt="0"/>
      <dgm:spPr/>
    </dgm:pt>
    <dgm:pt modelId="{95A83A6E-49C5-C74E-8598-76777A331B7D}" type="pres">
      <dgm:prSet presAssocID="{E2DC8A20-549B-C54B-A3E1-34C21F9BA37F}" presName="hierChild5" presStyleCnt="0"/>
      <dgm:spPr/>
    </dgm:pt>
    <dgm:pt modelId="{C2862793-7DDE-3140-83C0-C6020082F00F}" type="pres">
      <dgm:prSet presAssocID="{CD01901B-A19C-F649-ACAC-25A7A2B56D27}" presName="Name111" presStyleLbl="parChTrans1D4" presStyleIdx="26" presStyleCnt="32"/>
      <dgm:spPr/>
    </dgm:pt>
    <dgm:pt modelId="{9D891EC9-02B1-294B-97AD-CBC88D0810B2}" type="pres">
      <dgm:prSet presAssocID="{8F72CA5D-B27D-574C-AAA4-31D908CE4575}" presName="hierRoot3" presStyleCnt="0">
        <dgm:presLayoutVars>
          <dgm:hierBranch val="init"/>
        </dgm:presLayoutVars>
      </dgm:prSet>
      <dgm:spPr/>
    </dgm:pt>
    <dgm:pt modelId="{374BCC2C-BDD4-CB41-A6E8-B8CCBC90C8AE}" type="pres">
      <dgm:prSet presAssocID="{8F72CA5D-B27D-574C-AAA4-31D908CE4575}" presName="rootComposite3" presStyleCnt="0"/>
      <dgm:spPr/>
    </dgm:pt>
    <dgm:pt modelId="{05C34133-E335-A949-A696-3A977F81F689}" type="pres">
      <dgm:prSet presAssocID="{8F72CA5D-B27D-574C-AAA4-31D908CE4575}" presName="rootText3" presStyleLbl="asst4" presStyleIdx="2" presStyleCnt="4" custLinFactNeighborX="2078" custLinFactNeighborY="-39483">
        <dgm:presLayoutVars>
          <dgm:chPref val="3"/>
        </dgm:presLayoutVars>
      </dgm:prSet>
      <dgm:spPr/>
    </dgm:pt>
    <dgm:pt modelId="{27C3EB65-1234-A64C-83D8-3089F6A72365}" type="pres">
      <dgm:prSet presAssocID="{8F72CA5D-B27D-574C-AAA4-31D908CE4575}" presName="rootConnector3" presStyleLbl="asst4" presStyleIdx="2" presStyleCnt="4"/>
      <dgm:spPr/>
    </dgm:pt>
    <dgm:pt modelId="{86375565-F95A-8F4C-AF48-4530F591434B}" type="pres">
      <dgm:prSet presAssocID="{8F72CA5D-B27D-574C-AAA4-31D908CE4575}" presName="hierChild6" presStyleCnt="0"/>
      <dgm:spPr/>
    </dgm:pt>
    <dgm:pt modelId="{D462A827-68B9-2447-A3B6-1A90DDC8E8EA}" type="pres">
      <dgm:prSet presAssocID="{8F72CA5D-B27D-574C-AAA4-31D908CE4575}" presName="hierChild7" presStyleCnt="0"/>
      <dgm:spPr/>
    </dgm:pt>
    <dgm:pt modelId="{67397B42-8C26-7949-A856-8AE1E5A4E487}" type="pres">
      <dgm:prSet presAssocID="{34E11123-BA4A-B54F-AA0B-FC14DBB98370}" presName="hierChild5" presStyleCnt="0"/>
      <dgm:spPr/>
    </dgm:pt>
    <dgm:pt modelId="{59AD8CEF-43F6-4046-9B97-34138FD6629C}" type="pres">
      <dgm:prSet presAssocID="{BEF28E52-78EB-8B4A-9F9F-0C12CC1D9C71}" presName="Name37" presStyleLbl="parChTrans1D4" presStyleIdx="27" presStyleCnt="32"/>
      <dgm:spPr/>
    </dgm:pt>
    <dgm:pt modelId="{25C6A540-B988-BE4E-8178-7C2A61AD8A2B}" type="pres">
      <dgm:prSet presAssocID="{71CC3F65-8FB0-7F4D-BFB9-BFAA73676037}" presName="hierRoot2" presStyleCnt="0">
        <dgm:presLayoutVars>
          <dgm:hierBranch val="init"/>
        </dgm:presLayoutVars>
      </dgm:prSet>
      <dgm:spPr/>
    </dgm:pt>
    <dgm:pt modelId="{C539DD83-F86A-E74C-AE8E-1EA7F659EB9B}" type="pres">
      <dgm:prSet presAssocID="{71CC3F65-8FB0-7F4D-BFB9-BFAA73676037}" presName="rootComposite" presStyleCnt="0"/>
      <dgm:spPr/>
    </dgm:pt>
    <dgm:pt modelId="{85CD7AAE-C8BD-154D-BE89-3E9657F4C62D}" type="pres">
      <dgm:prSet presAssocID="{71CC3F65-8FB0-7F4D-BFB9-BFAA73676037}" presName="rootText" presStyleLbl="node4" presStyleIdx="24" presStyleCnt="28">
        <dgm:presLayoutVars>
          <dgm:chPref val="3"/>
        </dgm:presLayoutVars>
      </dgm:prSet>
      <dgm:spPr/>
    </dgm:pt>
    <dgm:pt modelId="{521F28EC-8568-B345-9C54-990FB8BA84C9}" type="pres">
      <dgm:prSet presAssocID="{71CC3F65-8FB0-7F4D-BFB9-BFAA73676037}" presName="rootConnector" presStyleLbl="node4" presStyleIdx="24" presStyleCnt="28"/>
      <dgm:spPr/>
    </dgm:pt>
    <dgm:pt modelId="{9F6C4580-EDF8-A34F-944F-1F5B2FAD65E8}" type="pres">
      <dgm:prSet presAssocID="{71CC3F65-8FB0-7F4D-BFB9-BFAA73676037}" presName="hierChild4" presStyleCnt="0"/>
      <dgm:spPr/>
    </dgm:pt>
    <dgm:pt modelId="{8BD5D738-5777-A04D-B1A5-55B42BE82C8D}" type="pres">
      <dgm:prSet presAssocID="{2ED9DBEC-552E-D74E-89E3-6FBAE4528A07}" presName="Name37" presStyleLbl="parChTrans1D4" presStyleIdx="28" presStyleCnt="32"/>
      <dgm:spPr/>
    </dgm:pt>
    <dgm:pt modelId="{27773D7E-EC7D-5C4A-A975-4368F791EC4F}" type="pres">
      <dgm:prSet presAssocID="{672175B1-981A-854D-91BE-E0771C478635}" presName="hierRoot2" presStyleCnt="0">
        <dgm:presLayoutVars>
          <dgm:hierBranch val="init"/>
        </dgm:presLayoutVars>
      </dgm:prSet>
      <dgm:spPr/>
    </dgm:pt>
    <dgm:pt modelId="{2FA8EE92-CAA9-5E4C-82D5-EA6CC3AEB126}" type="pres">
      <dgm:prSet presAssocID="{672175B1-981A-854D-91BE-E0771C478635}" presName="rootComposite" presStyleCnt="0"/>
      <dgm:spPr/>
    </dgm:pt>
    <dgm:pt modelId="{DE66DAF4-F36E-1547-94D8-5173659D56BC}" type="pres">
      <dgm:prSet presAssocID="{672175B1-981A-854D-91BE-E0771C478635}" presName="rootText" presStyleLbl="node4" presStyleIdx="25" presStyleCnt="28">
        <dgm:presLayoutVars>
          <dgm:chPref val="3"/>
        </dgm:presLayoutVars>
      </dgm:prSet>
      <dgm:spPr/>
    </dgm:pt>
    <dgm:pt modelId="{B5411E61-6626-0A44-848F-9EC85FA33CC3}" type="pres">
      <dgm:prSet presAssocID="{672175B1-981A-854D-91BE-E0771C478635}" presName="rootConnector" presStyleLbl="node4" presStyleIdx="25" presStyleCnt="28"/>
      <dgm:spPr/>
    </dgm:pt>
    <dgm:pt modelId="{B39F2695-A629-3A41-AE06-92CEB67DA702}" type="pres">
      <dgm:prSet presAssocID="{672175B1-981A-854D-91BE-E0771C478635}" presName="hierChild4" presStyleCnt="0"/>
      <dgm:spPr/>
    </dgm:pt>
    <dgm:pt modelId="{FBCF09AC-AA8B-4B46-9297-27C058843CD5}" type="pres">
      <dgm:prSet presAssocID="{672175B1-981A-854D-91BE-E0771C478635}" presName="hierChild5" presStyleCnt="0"/>
      <dgm:spPr/>
    </dgm:pt>
    <dgm:pt modelId="{B43FF061-3F81-D746-A0D9-817DB732EDBC}" type="pres">
      <dgm:prSet presAssocID="{1CD64B73-2939-CD4B-8FA4-2FBDCC03F243}" presName="Name111" presStyleLbl="parChTrans1D4" presStyleIdx="29" presStyleCnt="32"/>
      <dgm:spPr/>
    </dgm:pt>
    <dgm:pt modelId="{B07C09AE-E0AB-024F-883F-7C7E561C4555}" type="pres">
      <dgm:prSet presAssocID="{FF3B39CD-4AA9-3B45-9148-59A178BD9853}" presName="hierRoot3" presStyleCnt="0">
        <dgm:presLayoutVars>
          <dgm:hierBranch val="init"/>
        </dgm:presLayoutVars>
      </dgm:prSet>
      <dgm:spPr/>
    </dgm:pt>
    <dgm:pt modelId="{3EF40201-0D44-B042-BD68-7F50DF65FD30}" type="pres">
      <dgm:prSet presAssocID="{FF3B39CD-4AA9-3B45-9148-59A178BD9853}" presName="rootComposite3" presStyleCnt="0"/>
      <dgm:spPr/>
    </dgm:pt>
    <dgm:pt modelId="{411F135E-FAEE-2349-A310-39A5F121DA1E}" type="pres">
      <dgm:prSet presAssocID="{FF3B39CD-4AA9-3B45-9148-59A178BD9853}" presName="rootText3" presStyleLbl="asst4" presStyleIdx="3" presStyleCnt="4" custLinFactX="32996" custLinFactNeighborX="100000" custLinFactNeighborY="-39483">
        <dgm:presLayoutVars>
          <dgm:chPref val="3"/>
        </dgm:presLayoutVars>
      </dgm:prSet>
      <dgm:spPr/>
    </dgm:pt>
    <dgm:pt modelId="{EFF8E5D7-A338-B14A-8172-C376E971E211}" type="pres">
      <dgm:prSet presAssocID="{FF3B39CD-4AA9-3B45-9148-59A178BD9853}" presName="rootConnector3" presStyleLbl="asst4" presStyleIdx="3" presStyleCnt="4"/>
      <dgm:spPr/>
    </dgm:pt>
    <dgm:pt modelId="{051C02C7-E8C6-4543-83C4-195533E541D7}" type="pres">
      <dgm:prSet presAssocID="{FF3B39CD-4AA9-3B45-9148-59A178BD9853}" presName="hierChild6" presStyleCnt="0"/>
      <dgm:spPr/>
    </dgm:pt>
    <dgm:pt modelId="{E3564BD1-FF6E-AC43-91F2-C8ECAC78A574}" type="pres">
      <dgm:prSet presAssocID="{FF3B39CD-4AA9-3B45-9148-59A178BD9853}" presName="hierChild7" presStyleCnt="0"/>
      <dgm:spPr/>
    </dgm:pt>
    <dgm:pt modelId="{45DD5CB2-D0E7-1541-87C3-1387E7BFFC41}" type="pres">
      <dgm:prSet presAssocID="{71CC3F65-8FB0-7F4D-BFB9-BFAA73676037}" presName="hierChild5" presStyleCnt="0"/>
      <dgm:spPr/>
    </dgm:pt>
    <dgm:pt modelId="{9B811370-A9F7-DF48-AB72-F2EEA56830DC}" type="pres">
      <dgm:prSet presAssocID="{86E9B6E8-BD1B-B146-81BA-A883A898F468}" presName="hierChild5" presStyleCnt="0"/>
      <dgm:spPr/>
    </dgm:pt>
    <dgm:pt modelId="{1E0411D4-3B9E-544A-AFBA-7351AA74C784}" type="pres">
      <dgm:prSet presAssocID="{5A280538-288B-5741-B7E7-D1F2E2695983}" presName="Name37" presStyleLbl="parChTrans1D3" presStyleIdx="7" presStyleCnt="8"/>
      <dgm:spPr/>
    </dgm:pt>
    <dgm:pt modelId="{67137454-1D68-BB4D-91D6-7B7F569218CD}" type="pres">
      <dgm:prSet presAssocID="{0B2138DC-4274-FD46-AE19-E2D1780DB74D}" presName="hierRoot2" presStyleCnt="0">
        <dgm:presLayoutVars>
          <dgm:hierBranch val="init"/>
        </dgm:presLayoutVars>
      </dgm:prSet>
      <dgm:spPr/>
    </dgm:pt>
    <dgm:pt modelId="{E15C60C3-ED4E-334A-A4DC-E46AA6AD1579}" type="pres">
      <dgm:prSet presAssocID="{0B2138DC-4274-FD46-AE19-E2D1780DB74D}" presName="rootComposite" presStyleCnt="0"/>
      <dgm:spPr/>
    </dgm:pt>
    <dgm:pt modelId="{FE1654D0-2984-CD45-815D-F6496CA0967F}" type="pres">
      <dgm:prSet presAssocID="{0B2138DC-4274-FD46-AE19-E2D1780DB74D}" presName="rootText" presStyleLbl="node3" presStyleIdx="6" presStyleCnt="7">
        <dgm:presLayoutVars>
          <dgm:chPref val="3"/>
        </dgm:presLayoutVars>
      </dgm:prSet>
      <dgm:spPr/>
    </dgm:pt>
    <dgm:pt modelId="{2B425476-0F66-9847-AB5B-653E62C463F8}" type="pres">
      <dgm:prSet presAssocID="{0B2138DC-4274-FD46-AE19-E2D1780DB74D}" presName="rootConnector" presStyleLbl="node3" presStyleIdx="6" presStyleCnt="7"/>
      <dgm:spPr/>
    </dgm:pt>
    <dgm:pt modelId="{34D4B126-AD92-7847-B053-E4B3B1416447}" type="pres">
      <dgm:prSet presAssocID="{0B2138DC-4274-FD46-AE19-E2D1780DB74D}" presName="hierChild4" presStyleCnt="0"/>
      <dgm:spPr/>
    </dgm:pt>
    <dgm:pt modelId="{9C1AE833-8F7E-5147-97C1-B48831BCA71A}" type="pres">
      <dgm:prSet presAssocID="{B61706A7-5578-7D4C-B14C-46428BC0C815}" presName="Name37" presStyleLbl="parChTrans1D4" presStyleIdx="30" presStyleCnt="32"/>
      <dgm:spPr/>
    </dgm:pt>
    <dgm:pt modelId="{E70F4F6C-398F-5D48-BE8D-D22653F413DE}" type="pres">
      <dgm:prSet presAssocID="{E86B6C18-E9E9-2942-9FC4-23D1FFE14C2A}" presName="hierRoot2" presStyleCnt="0">
        <dgm:presLayoutVars>
          <dgm:hierBranch val="init"/>
        </dgm:presLayoutVars>
      </dgm:prSet>
      <dgm:spPr/>
    </dgm:pt>
    <dgm:pt modelId="{ACBCD773-5804-8F47-BD6D-5BE399ABA02D}" type="pres">
      <dgm:prSet presAssocID="{E86B6C18-E9E9-2942-9FC4-23D1FFE14C2A}" presName="rootComposite" presStyleCnt="0"/>
      <dgm:spPr/>
    </dgm:pt>
    <dgm:pt modelId="{90C41E3A-AF7E-734C-8950-50DA4A74A4F3}" type="pres">
      <dgm:prSet presAssocID="{E86B6C18-E9E9-2942-9FC4-23D1FFE14C2A}" presName="rootText" presStyleLbl="node4" presStyleIdx="26" presStyleCnt="28">
        <dgm:presLayoutVars>
          <dgm:chPref val="3"/>
        </dgm:presLayoutVars>
      </dgm:prSet>
      <dgm:spPr/>
    </dgm:pt>
    <dgm:pt modelId="{307C5C23-DCF3-DC4B-9E73-B7E250D8A738}" type="pres">
      <dgm:prSet presAssocID="{E86B6C18-E9E9-2942-9FC4-23D1FFE14C2A}" presName="rootConnector" presStyleLbl="node4" presStyleIdx="26" presStyleCnt="28"/>
      <dgm:spPr/>
    </dgm:pt>
    <dgm:pt modelId="{5F85001A-FF38-8844-8F05-6DB588CF38F6}" type="pres">
      <dgm:prSet presAssocID="{E86B6C18-E9E9-2942-9FC4-23D1FFE14C2A}" presName="hierChild4" presStyleCnt="0"/>
      <dgm:spPr/>
    </dgm:pt>
    <dgm:pt modelId="{37CF7E77-EDCF-1940-9278-52146B47AD75}" type="pres">
      <dgm:prSet presAssocID="{D30F36BB-7794-CB4F-8558-D849DE6F1AAE}" presName="Name37" presStyleLbl="parChTrans1D4" presStyleIdx="31" presStyleCnt="32"/>
      <dgm:spPr/>
    </dgm:pt>
    <dgm:pt modelId="{5C9BFB1C-D746-A344-8488-56F671E7613C}" type="pres">
      <dgm:prSet presAssocID="{883F3A16-B7F6-4143-898F-8F1CA18F904D}" presName="hierRoot2" presStyleCnt="0">
        <dgm:presLayoutVars>
          <dgm:hierBranch val="init"/>
        </dgm:presLayoutVars>
      </dgm:prSet>
      <dgm:spPr/>
    </dgm:pt>
    <dgm:pt modelId="{4A4F0F18-3EFE-D644-8313-61A59BADE629}" type="pres">
      <dgm:prSet presAssocID="{883F3A16-B7F6-4143-898F-8F1CA18F904D}" presName="rootComposite" presStyleCnt="0"/>
      <dgm:spPr/>
    </dgm:pt>
    <dgm:pt modelId="{556A2981-52B4-D04F-9323-41A775BD823F}" type="pres">
      <dgm:prSet presAssocID="{883F3A16-B7F6-4143-898F-8F1CA18F904D}" presName="rootText" presStyleLbl="node4" presStyleIdx="27" presStyleCnt="28">
        <dgm:presLayoutVars>
          <dgm:chPref val="3"/>
        </dgm:presLayoutVars>
      </dgm:prSet>
      <dgm:spPr/>
    </dgm:pt>
    <dgm:pt modelId="{B37530C2-F94B-0042-BE1C-19F137998587}" type="pres">
      <dgm:prSet presAssocID="{883F3A16-B7F6-4143-898F-8F1CA18F904D}" presName="rootConnector" presStyleLbl="node4" presStyleIdx="27" presStyleCnt="28"/>
      <dgm:spPr/>
    </dgm:pt>
    <dgm:pt modelId="{17C262E9-0A7E-F645-9FE0-ED2A57FFDB8D}" type="pres">
      <dgm:prSet presAssocID="{883F3A16-B7F6-4143-898F-8F1CA18F904D}" presName="hierChild4" presStyleCnt="0"/>
      <dgm:spPr/>
    </dgm:pt>
    <dgm:pt modelId="{2BC377F7-11CB-004F-AED6-F00C21BA98DB}" type="pres">
      <dgm:prSet presAssocID="{883F3A16-B7F6-4143-898F-8F1CA18F904D}" presName="hierChild5" presStyleCnt="0"/>
      <dgm:spPr/>
    </dgm:pt>
    <dgm:pt modelId="{7044B4AD-77AC-EA46-AECE-D9DF59317E97}" type="pres">
      <dgm:prSet presAssocID="{E86B6C18-E9E9-2942-9FC4-23D1FFE14C2A}" presName="hierChild5" presStyleCnt="0"/>
      <dgm:spPr/>
    </dgm:pt>
    <dgm:pt modelId="{BB9AAF39-BA4A-894E-A23F-A58EBE42D34F}" type="pres">
      <dgm:prSet presAssocID="{0B2138DC-4274-FD46-AE19-E2D1780DB74D}" presName="hierChild5" presStyleCnt="0"/>
      <dgm:spPr/>
    </dgm:pt>
    <dgm:pt modelId="{C6763A0E-6390-7842-B636-2EFA57EF6185}" type="pres">
      <dgm:prSet presAssocID="{0F3BE241-0339-314E-B688-5866EC5C7E43}" presName="hierChild5" presStyleCnt="0"/>
      <dgm:spPr/>
    </dgm:pt>
    <dgm:pt modelId="{1FAA5A44-5D19-9742-8194-49731918630F}" type="pres">
      <dgm:prSet presAssocID="{2691C80A-503F-BB4E-B083-3106DCB405C9}" presName="hierChild3" presStyleCnt="0"/>
      <dgm:spPr/>
    </dgm:pt>
    <dgm:pt modelId="{6B9F324E-46E1-AD4C-97F0-DF1445A68058}" type="pres">
      <dgm:prSet presAssocID="{CFACD67B-690C-FE4F-A0BD-F60417E18696}" presName="Name111" presStyleLbl="parChTrans1D2" presStyleIdx="6" presStyleCnt="7"/>
      <dgm:spPr/>
    </dgm:pt>
    <dgm:pt modelId="{D2B9ECB4-97CB-5D42-9EDE-10A57C3E0B64}" type="pres">
      <dgm:prSet presAssocID="{0807CC0A-4B49-084C-A340-18DF164EAA7F}" presName="hierRoot3" presStyleCnt="0">
        <dgm:presLayoutVars>
          <dgm:hierBranch val="init"/>
        </dgm:presLayoutVars>
      </dgm:prSet>
      <dgm:spPr/>
    </dgm:pt>
    <dgm:pt modelId="{A3061669-1DEB-D349-BF62-CA4C237E5595}" type="pres">
      <dgm:prSet presAssocID="{0807CC0A-4B49-084C-A340-18DF164EAA7F}" presName="rootComposite3" presStyleCnt="0"/>
      <dgm:spPr/>
    </dgm:pt>
    <dgm:pt modelId="{BCEFFE51-DF79-144D-97EB-7E3CC552E5ED}" type="pres">
      <dgm:prSet presAssocID="{0807CC0A-4B49-084C-A340-18DF164EAA7F}" presName="rootText3" presStyleLbl="asst1" presStyleIdx="1" presStyleCnt="2">
        <dgm:presLayoutVars>
          <dgm:chPref val="3"/>
        </dgm:presLayoutVars>
      </dgm:prSet>
      <dgm:spPr/>
    </dgm:pt>
    <dgm:pt modelId="{09BF4501-07E7-2D42-B58A-AFB422389144}" type="pres">
      <dgm:prSet presAssocID="{0807CC0A-4B49-084C-A340-18DF164EAA7F}" presName="rootConnector3" presStyleLbl="asst1" presStyleIdx="1" presStyleCnt="2"/>
      <dgm:spPr/>
    </dgm:pt>
    <dgm:pt modelId="{C90A0F6B-2AA5-1F4A-9B74-1A2DD7BE8968}" type="pres">
      <dgm:prSet presAssocID="{0807CC0A-4B49-084C-A340-18DF164EAA7F}" presName="hierChild6" presStyleCnt="0"/>
      <dgm:spPr/>
    </dgm:pt>
    <dgm:pt modelId="{C95A2C9F-D486-174B-AC3F-FDCE36F800B2}" type="pres">
      <dgm:prSet presAssocID="{0807CC0A-4B49-084C-A340-18DF164EAA7F}" presName="hierChild7" presStyleCnt="0"/>
      <dgm:spPr/>
    </dgm:pt>
  </dgm:ptLst>
  <dgm:cxnLst>
    <dgm:cxn modelId="{29DD7600-9DF2-524B-9721-78B8F0CEBF4C}" srcId="{7268BAEA-4B85-BA4E-82BA-725DEF60D517}" destId="{75EF28F6-FC0D-414A-B881-5377195891BD}" srcOrd="3" destOrd="0" parTransId="{24E2B2D8-967B-494B-9885-C315F22C10B6}" sibTransId="{A8B4DCFB-FBC0-AC48-98DF-688D94D9449D}"/>
    <dgm:cxn modelId="{7E0C1D01-31F5-A04B-9AFB-CB1F6DAAB5F5}" srcId="{0F3BE241-0339-314E-B688-5866EC5C7E43}" destId="{86E9B6E8-BD1B-B146-81BA-A883A898F468}" srcOrd="0" destOrd="0" parTransId="{16683778-48E0-B646-B429-03933CBE3273}" sibTransId="{804E6858-6B43-0D47-A2EA-565EFDCBBA88}"/>
    <dgm:cxn modelId="{FD7EC404-84FB-0A4D-9C45-C28967FDA0EA}" type="presOf" srcId="{0F3BE241-0339-314E-B688-5866EC5C7E43}" destId="{5DB21471-760D-AE43-82BB-ED5E96B0B32C}" srcOrd="1" destOrd="0" presId="urn:microsoft.com/office/officeart/2005/8/layout/orgChart1"/>
    <dgm:cxn modelId="{BA88FF04-2E6B-F046-8287-9EEBB133A317}" srcId="{2691C80A-503F-BB4E-B083-3106DCB405C9}" destId="{1733E34D-916B-0940-93D3-469CC1D29BD9}" srcOrd="4" destOrd="0" parTransId="{4917020E-B68A-CB41-8F7A-FACAFDE00D99}" sibTransId="{13FC0F13-1F23-4D42-BAA0-5591B16680B1}"/>
    <dgm:cxn modelId="{FA22D405-78EF-EB49-B1FB-A4A5B83B8CBE}" type="presOf" srcId="{ECF045E5-A1B5-A841-8AFD-F1A35DE564F5}" destId="{C0A9A18D-AB93-454E-8854-9227835DA31D}" srcOrd="0" destOrd="0" presId="urn:microsoft.com/office/officeart/2005/8/layout/orgChart1"/>
    <dgm:cxn modelId="{67BBE105-97F7-EE4A-81A8-05AC4E61FE10}" type="presOf" srcId="{746440FA-F438-5743-9C34-0350A88F39B5}" destId="{320B8374-77A2-314B-8C71-F51D1F3F517B}" srcOrd="1" destOrd="0" presId="urn:microsoft.com/office/officeart/2005/8/layout/orgChart1"/>
    <dgm:cxn modelId="{BC475706-A8C6-E54E-936F-E9776F133A6D}" type="presOf" srcId="{883F3A16-B7F6-4143-898F-8F1CA18F904D}" destId="{B37530C2-F94B-0042-BE1C-19F137998587}" srcOrd="1" destOrd="0" presId="urn:microsoft.com/office/officeart/2005/8/layout/orgChart1"/>
    <dgm:cxn modelId="{1CC1100B-5685-5B44-94C6-E0B8028B05AE}" type="presOf" srcId="{33DFA988-CA31-F848-9C93-ADDC0A5FF159}" destId="{129F09E8-5802-A64C-91D9-F448753FDDBE}" srcOrd="1" destOrd="0" presId="urn:microsoft.com/office/officeart/2005/8/layout/orgChart1"/>
    <dgm:cxn modelId="{270FE50B-82A0-F343-BEF7-6FF60DF5ACB7}" type="presOf" srcId="{F25557C6-2A8A-8847-8C30-DA443F0DBDAF}" destId="{C7DAE4DE-219B-0B4B-9891-12DBF3819155}" srcOrd="0" destOrd="0" presId="urn:microsoft.com/office/officeart/2005/8/layout/orgChart1"/>
    <dgm:cxn modelId="{A0402D0C-E84C-B349-947F-A91FF4D799BE}" type="presOf" srcId="{1CD64B73-2939-CD4B-8FA4-2FBDCC03F243}" destId="{B43FF061-3F81-D746-A0D9-817DB732EDBC}" srcOrd="0" destOrd="0" presId="urn:microsoft.com/office/officeart/2005/8/layout/orgChart1"/>
    <dgm:cxn modelId="{5925590E-3BFC-1B42-9643-1CBC9521D407}" type="presOf" srcId="{BEF28E52-78EB-8B4A-9F9F-0C12CC1D9C71}" destId="{59AD8CEF-43F6-4046-9B97-34138FD6629C}" srcOrd="0" destOrd="0" presId="urn:microsoft.com/office/officeart/2005/8/layout/orgChart1"/>
    <dgm:cxn modelId="{E2AB9B0E-8694-0B48-A8B2-082FBE88D8F1}" type="presOf" srcId="{0F86B89C-CE48-7A40-AFBE-7B915DD4C080}" destId="{2B497A67-13A7-3044-9379-ADB5DC29BCEC}" srcOrd="1" destOrd="0" presId="urn:microsoft.com/office/officeart/2005/8/layout/orgChart1"/>
    <dgm:cxn modelId="{AA7BCA0E-FE01-D149-B3C7-D53A6AA5CA7C}" srcId="{4E59F8EC-1349-504F-B614-D91B49CD58B7}" destId="{0CCDBFE0-52AD-5842-8703-577F4BF4ABFB}" srcOrd="0" destOrd="0" parTransId="{23B7935C-91CD-834F-B865-0F6FEEDD03C2}" sibTransId="{ACC1D211-BB9D-B04D-B4E9-4AC4CEA063E2}"/>
    <dgm:cxn modelId="{D03A490F-8B67-0C4B-9A37-0E0D94EFC638}" srcId="{86E9B6E8-BD1B-B146-81BA-A883A898F468}" destId="{71CC3F65-8FB0-7F4D-BFB9-BFAA73676037}" srcOrd="1" destOrd="0" parTransId="{BEF28E52-78EB-8B4A-9F9F-0C12CC1D9C71}" sibTransId="{AB66A080-5786-E44A-90C1-CB534C53F764}"/>
    <dgm:cxn modelId="{527DAD11-5501-4444-A642-71B365959E1F}" type="presOf" srcId="{75EF28F6-FC0D-414A-B881-5377195891BD}" destId="{A9E6F552-CE06-464D-A7C0-AB96E4C9DEDE}" srcOrd="1" destOrd="0" presId="urn:microsoft.com/office/officeart/2005/8/layout/orgChart1"/>
    <dgm:cxn modelId="{EE971714-9516-BC42-822D-4C8EB3DA5424}" type="presOf" srcId="{E47C9A9D-C402-B847-956C-C4E9903217D3}" destId="{44E97A52-131F-CB4B-987C-45E41C8F4CE7}" srcOrd="1" destOrd="0" presId="urn:microsoft.com/office/officeart/2005/8/layout/orgChart1"/>
    <dgm:cxn modelId="{850FA814-3A09-0D42-9006-EF67B7F17598}" type="presOf" srcId="{D8839781-80BA-C34B-B44E-AF555A581BE7}" destId="{BAC5499A-B810-1C45-9E60-1C7AE9635ACF}" srcOrd="0" destOrd="0" presId="urn:microsoft.com/office/officeart/2005/8/layout/orgChart1"/>
    <dgm:cxn modelId="{52F91F15-1978-0145-BB42-7645D3F4DA68}" type="presOf" srcId="{2C20B568-CEFC-4345-B914-2015214D9C6B}" destId="{CBCC8B99-715B-FF4E-BF93-7D5A1C02BFCD}" srcOrd="0" destOrd="0" presId="urn:microsoft.com/office/officeart/2005/8/layout/orgChart1"/>
    <dgm:cxn modelId="{86699F16-0803-4543-9835-31E4D592D82E}" type="presOf" srcId="{E86B6C18-E9E9-2942-9FC4-23D1FFE14C2A}" destId="{90C41E3A-AF7E-734C-8950-50DA4A74A4F3}" srcOrd="0" destOrd="0" presId="urn:microsoft.com/office/officeart/2005/8/layout/orgChart1"/>
    <dgm:cxn modelId="{5442C916-8E13-324C-BB78-6796EA01D635}" type="presOf" srcId="{708EBAA1-92E3-B445-A331-3D19EE55F1F9}" destId="{29D44574-C375-CF43-BB8F-41A52AD7346C}" srcOrd="1" destOrd="0" presId="urn:microsoft.com/office/officeart/2005/8/layout/orgChart1"/>
    <dgm:cxn modelId="{8D226217-538B-C746-8EAF-4E9F1F12BF40}" srcId="{F2503489-5BB4-FA41-9817-D16459FEB155}" destId="{ABD59D81-CB6D-8E4B-A1AF-F23489D8B1A5}" srcOrd="0" destOrd="0" parTransId="{0AF394C2-DB0E-4F48-A36E-5804374FE7C1}" sibTransId="{61299D46-2CC7-8246-935B-3D7B93E7B5DC}"/>
    <dgm:cxn modelId="{9FCB6D17-5195-7D46-BF5F-5C640A4AA426}" type="presOf" srcId="{8E143B6E-0454-1345-8944-2FF7CB66AF4E}" destId="{E3E3703C-D330-3941-8A40-72336E51F68F}" srcOrd="0" destOrd="0" presId="urn:microsoft.com/office/officeart/2005/8/layout/orgChart1"/>
    <dgm:cxn modelId="{C018AC17-6830-9841-AC6E-2A3E076CAB79}" srcId="{2691C80A-503F-BB4E-B083-3106DCB405C9}" destId="{7ABFE83F-764B-754B-B217-013F125D5246}" srcOrd="2" destOrd="0" parTransId="{1FAB17C2-60F3-5141-97C1-A9EEC68467F6}" sibTransId="{C5F8B1B2-DCF4-FB45-843F-60D99367FEAE}"/>
    <dgm:cxn modelId="{CDDDAE17-B40D-A94F-9CF0-01C37AE9D104}" type="presOf" srcId="{E2DC8A20-549B-C54B-A3E1-34C21F9BA37F}" destId="{A1B3AAEA-14EF-0140-A2BF-CC25248297B6}" srcOrd="1" destOrd="0" presId="urn:microsoft.com/office/officeart/2005/8/layout/orgChart1"/>
    <dgm:cxn modelId="{37D66F19-030C-194A-BDE0-C542480D11D5}" srcId="{0548B29A-B542-D943-A8B0-4D7EDD4CF4FC}" destId="{F2503489-5BB4-FA41-9817-D16459FEB155}" srcOrd="0" destOrd="0" parTransId="{DD76CC67-3486-3741-B87B-A678AE562CCF}" sibTransId="{DB27836D-90B2-8B49-9DFF-A81536A0C219}"/>
    <dgm:cxn modelId="{2B658D19-C8FC-B747-914D-62A9ED96E765}" srcId="{2691C80A-503F-BB4E-B083-3106DCB405C9}" destId="{0807CC0A-4B49-084C-A340-18DF164EAA7F}" srcOrd="0" destOrd="0" parTransId="{CFACD67B-690C-FE4F-A0BD-F60417E18696}" sibTransId="{12162CD0-F699-4A46-B656-59AF566ADB04}"/>
    <dgm:cxn modelId="{68ACA119-C418-E645-B67E-1A4E00C9344A}" type="presOf" srcId="{8F0E6633-0007-A346-8BB4-30315D1C61D8}" destId="{9AE3CAA3-9893-514D-9DF1-0BF7FF026006}" srcOrd="0" destOrd="0" presId="urn:microsoft.com/office/officeart/2005/8/layout/orgChart1"/>
    <dgm:cxn modelId="{47061D1B-6693-3643-AC3F-0A385C45B8AA}" srcId="{7BC13B38-55DA-F24E-AE3C-56F19AEF9CA7}" destId="{A0A71566-7C06-D646-B55D-B4BC0D881717}" srcOrd="0" destOrd="0" parTransId="{D8839781-80BA-C34B-B44E-AF555A581BE7}" sibTransId="{F9201DD1-722F-A448-A5A0-B9D80478BD9D}"/>
    <dgm:cxn modelId="{9144A31B-227E-0D42-8D1A-AA40D8BF2D19}" type="presOf" srcId="{0548B29A-B542-D943-A8B0-4D7EDD4CF4FC}" destId="{24190AB8-B06B-3349-88E5-B3FD1B6E92AD}" srcOrd="0" destOrd="0" presId="urn:microsoft.com/office/officeart/2005/8/layout/orgChart1"/>
    <dgm:cxn modelId="{6F402B1E-DC99-6740-B6CF-0C61488693E3}" type="presOf" srcId="{CD01901B-A19C-F649-ACAC-25A7A2B56D27}" destId="{C2862793-7DDE-3140-83C0-C6020082F00F}" srcOrd="0" destOrd="0" presId="urn:microsoft.com/office/officeart/2005/8/layout/orgChart1"/>
    <dgm:cxn modelId="{DB4DAC1E-FB85-2945-90D1-FA5A5693F7AB}" type="presOf" srcId="{141AED7A-F7CD-7444-B0D1-0A8317322A49}" destId="{34E853B4-802B-8046-94C1-D4041D3C5A65}" srcOrd="0" destOrd="0" presId="urn:microsoft.com/office/officeart/2005/8/layout/orgChart1"/>
    <dgm:cxn modelId="{B52D5020-0B5F-AC4A-B5CE-1D1BB4749BC1}" type="presOf" srcId="{0548B29A-B542-D943-A8B0-4D7EDD4CF4FC}" destId="{6C1F12F1-C5F8-284E-874F-02559ECE5D57}" srcOrd="1" destOrd="0" presId="urn:microsoft.com/office/officeart/2005/8/layout/orgChart1"/>
    <dgm:cxn modelId="{D8DBE923-2517-3842-8C0D-8C8AADD692D9}" type="presOf" srcId="{16683778-48E0-B646-B429-03933CBE3273}" destId="{78946194-8A35-864E-9E47-BF1BE065812B}" srcOrd="0" destOrd="0" presId="urn:microsoft.com/office/officeart/2005/8/layout/orgChart1"/>
    <dgm:cxn modelId="{BA720426-AF8D-C945-A9ED-E83BBA79DAC8}" srcId="{0B2138DC-4274-FD46-AE19-E2D1780DB74D}" destId="{E86B6C18-E9E9-2942-9FC4-23D1FFE14C2A}" srcOrd="0" destOrd="0" parTransId="{B61706A7-5578-7D4C-B14C-46428BC0C815}" sibTransId="{A5F70977-268C-A24C-96EE-FA12A4FB6543}"/>
    <dgm:cxn modelId="{2A183528-4060-A242-A84C-525798D0A027}" type="presOf" srcId="{34E11123-BA4A-B54F-AA0B-FC14DBB98370}" destId="{26118754-BCDC-EB45-8B5F-4CC7E705620A}" srcOrd="1" destOrd="0" presId="urn:microsoft.com/office/officeart/2005/8/layout/orgChart1"/>
    <dgm:cxn modelId="{563C5E28-DCBE-7441-B845-7F1FB3B3C625}" type="presOf" srcId="{7BC13B38-55DA-F24E-AE3C-56F19AEF9CA7}" destId="{AA51E1E1-510F-684D-BD1C-4C2BA9C64683}" srcOrd="1" destOrd="0" presId="urn:microsoft.com/office/officeart/2005/8/layout/orgChart1"/>
    <dgm:cxn modelId="{44149D28-0F87-5047-A7BC-AC4CBB15CBF4}" srcId="{11B048B1-96E7-724C-A58D-B7AC6551968A}" destId="{2691C80A-503F-BB4E-B083-3106DCB405C9}" srcOrd="1" destOrd="0" parTransId="{BC132947-30A8-B743-B82E-187A66523C33}" sibTransId="{69695C80-5580-D84C-820F-0E8DEEC017EB}"/>
    <dgm:cxn modelId="{1B28A828-60EF-9D44-928D-CCACBF22A798}" type="presOf" srcId="{E47C9A9D-C402-B847-956C-C4E9903217D3}" destId="{7F7C432D-7F7C-314A-AEE4-0108702CDC18}" srcOrd="0" destOrd="0" presId="urn:microsoft.com/office/officeart/2005/8/layout/orgChart1"/>
    <dgm:cxn modelId="{3A49D328-07EF-2D40-8262-A9355D81CBD5}" type="presOf" srcId="{A3C2AEE7-1ED8-1A41-A430-C4F1CCB002D0}" destId="{47C91B21-4132-4F4E-9C45-D16902E86D69}" srcOrd="0" destOrd="0" presId="urn:microsoft.com/office/officeart/2005/8/layout/orgChart1"/>
    <dgm:cxn modelId="{9A4D182A-3C31-A248-A2D9-AC8936B056CE}" type="presOf" srcId="{8E143B6E-0454-1345-8944-2FF7CB66AF4E}" destId="{4BEBC7FE-2841-684C-BEF9-80CB8E79C3E8}" srcOrd="1" destOrd="0" presId="urn:microsoft.com/office/officeart/2005/8/layout/orgChart1"/>
    <dgm:cxn modelId="{528E582B-B57B-9241-A12A-9708787EF062}" srcId="{34E11123-BA4A-B54F-AA0B-FC14DBB98370}" destId="{0C497ECB-6C8B-1348-993D-AEBDFA051F27}" srcOrd="0" destOrd="0" parTransId="{0F8F3C3C-A73A-CB44-908D-6B25BDD8296A}" sibTransId="{2790FBF0-911B-0040-BA63-35AD300F0AE7}"/>
    <dgm:cxn modelId="{551D902B-85D6-1040-8DB6-402232D3F7FD}" type="presOf" srcId="{D560B79E-84FC-F04A-8CA4-B9E443D733C1}" destId="{631FF51A-DA9A-0B4F-9F60-32B8678DF54E}" srcOrd="0" destOrd="0" presId="urn:microsoft.com/office/officeart/2005/8/layout/orgChart1"/>
    <dgm:cxn modelId="{8D3F342D-1375-8445-9DF6-841D2F3C067E}" type="presOf" srcId="{0C497ECB-6C8B-1348-993D-AEBDFA051F27}" destId="{265E002E-33EF-8742-B5B2-EAD11E511BFD}" srcOrd="1" destOrd="0" presId="urn:microsoft.com/office/officeart/2005/8/layout/orgChart1"/>
    <dgm:cxn modelId="{DD15452D-A62F-504F-A4CE-D50224CA784E}" type="presOf" srcId="{71CC3F65-8FB0-7F4D-BFB9-BFAA73676037}" destId="{85CD7AAE-C8BD-154D-BE89-3E9657F4C62D}" srcOrd="0" destOrd="0" presId="urn:microsoft.com/office/officeart/2005/8/layout/orgChart1"/>
    <dgm:cxn modelId="{B571DF2D-589B-4641-976F-73F6E8922E19}" type="presOf" srcId="{E72BD393-D929-5749-9EF1-8A25196D02CE}" destId="{7573C160-A673-3742-95CD-A29CA4B586D8}" srcOrd="0" destOrd="0" presId="urn:microsoft.com/office/officeart/2005/8/layout/orgChart1"/>
    <dgm:cxn modelId="{EEF4292E-BECB-E54C-9233-5C0D884FB23B}" type="presOf" srcId="{DFD160F4-EA28-F84B-860A-5F2F2B0E0E28}" destId="{10F8E8D4-09FF-934B-8285-F518D036D0C2}" srcOrd="1" destOrd="0" presId="urn:microsoft.com/office/officeart/2005/8/layout/orgChart1"/>
    <dgm:cxn modelId="{14DA7B2F-7160-104A-A49C-EA11E0334FF6}" type="presOf" srcId="{1733E34D-916B-0940-93D3-469CC1D29BD9}" destId="{B36EDECB-2379-834E-911F-5E418946A777}" srcOrd="0" destOrd="0" presId="urn:microsoft.com/office/officeart/2005/8/layout/orgChart1"/>
    <dgm:cxn modelId="{75748F2F-6466-974B-9C32-A5EE7CF49DEC}" type="presOf" srcId="{4E59F8EC-1349-504F-B614-D91B49CD58B7}" destId="{EB361F6F-AD00-AF47-89AD-98DA38448FC0}" srcOrd="1" destOrd="0" presId="urn:microsoft.com/office/officeart/2005/8/layout/orgChart1"/>
    <dgm:cxn modelId="{D0E41831-DFC7-DE4A-BC96-E5AC0E4DE6BA}" type="presOf" srcId="{8F72CA5D-B27D-574C-AAA4-31D908CE4575}" destId="{05C34133-E335-A949-A696-3A977F81F689}" srcOrd="0" destOrd="0" presId="urn:microsoft.com/office/officeart/2005/8/layout/orgChart1"/>
    <dgm:cxn modelId="{41F7C733-606E-E545-BA10-EA96D08BCD76}" type="presOf" srcId="{0807CC0A-4B49-084C-A340-18DF164EAA7F}" destId="{BCEFFE51-DF79-144D-97EB-7E3CC552E5ED}" srcOrd="0" destOrd="0" presId="urn:microsoft.com/office/officeart/2005/8/layout/orgChart1"/>
    <dgm:cxn modelId="{94E2F434-A7FA-464D-B50B-8D9FF43052C9}" type="presOf" srcId="{6B092E27-BED4-8842-9387-F7168BE2E991}" destId="{170A298E-D608-5842-BBF7-B332FD3E9600}" srcOrd="0" destOrd="0" presId="urn:microsoft.com/office/officeart/2005/8/layout/orgChart1"/>
    <dgm:cxn modelId="{289FF634-0D48-5748-AAD9-7907D46AD3E0}" type="presOf" srcId="{B1E68CA2-DB97-F042-AA8F-5C67E81497BB}" destId="{FEEF3A6A-225B-CE42-8DDC-7E6639E15C9A}" srcOrd="0" destOrd="0" presId="urn:microsoft.com/office/officeart/2005/8/layout/orgChart1"/>
    <dgm:cxn modelId="{0A840836-58BD-1349-AC64-A303D9F8459E}" type="presOf" srcId="{F2503489-5BB4-FA41-9817-D16459FEB155}" destId="{FF54F4B6-0F03-2C42-A995-EEE9F8159B50}" srcOrd="0" destOrd="0" presId="urn:microsoft.com/office/officeart/2005/8/layout/orgChart1"/>
    <dgm:cxn modelId="{13005136-C99A-E64F-8490-D567976B40EE}" srcId="{708EBAA1-92E3-B445-A331-3D19EE55F1F9}" destId="{47E6DB63-7D80-C047-9570-E4EFDC75E442}" srcOrd="0" destOrd="0" parTransId="{3394489D-039F-ED47-BAC0-FE6C4720F6D2}" sibTransId="{F2C5BB04-BD84-8E43-8F90-4786214F86DA}"/>
    <dgm:cxn modelId="{88DF4B39-4F50-0845-AF1D-BA0064CC4945}" type="presOf" srcId="{0F8F3C3C-A73A-CB44-908D-6B25BDD8296A}" destId="{BBF0185B-BAB8-C746-BF6E-FED8AB44050A}" srcOrd="0" destOrd="0" presId="urn:microsoft.com/office/officeart/2005/8/layout/orgChart1"/>
    <dgm:cxn modelId="{CE91983E-B747-014E-A2B4-7E0EDBD98F5C}" type="presOf" srcId="{23B7935C-91CD-834F-B865-0F6FEEDD03C2}" destId="{0EA5B38A-9AC0-7747-A991-EF6D8805FFC5}" srcOrd="0" destOrd="0" presId="urn:microsoft.com/office/officeart/2005/8/layout/orgChart1"/>
    <dgm:cxn modelId="{D086F83E-743D-A54B-A628-5EAEC607C04B}" srcId="{2C20B568-CEFC-4345-B914-2015214D9C6B}" destId="{7BC13B38-55DA-F24E-AE3C-56F19AEF9CA7}" srcOrd="0" destOrd="0" parTransId="{141AED7A-F7CD-7444-B0D1-0A8317322A49}" sibTransId="{DE8E7EA1-6A98-734D-8BA2-C3EF27BDDAD7}"/>
    <dgm:cxn modelId="{231C2E40-7757-7B49-B7A7-1D8E94D84B0F}" srcId="{34E11123-BA4A-B54F-AA0B-FC14DBB98370}" destId="{E2DC8A20-549B-C54B-A3E1-34C21F9BA37F}" srcOrd="1" destOrd="0" parTransId="{56E8881B-4B2F-4348-BA35-903672B1F76E}" sibTransId="{F7552814-04A6-B444-9E92-9707B307D0CF}"/>
    <dgm:cxn modelId="{C1138044-1C4E-E042-A3CE-25407C346F55}" type="presOf" srcId="{2ED9DBEC-552E-D74E-89E3-6FBAE4528A07}" destId="{8BD5D738-5777-A04D-B1A5-55B42BE82C8D}" srcOrd="0" destOrd="0" presId="urn:microsoft.com/office/officeart/2005/8/layout/orgChart1"/>
    <dgm:cxn modelId="{0637F444-1E0E-DB46-B518-71B9387600E0}" type="presOf" srcId="{BEE9B6FA-1F3C-E849-90E7-24E3ED8F46C6}" destId="{CEAF9C9C-D141-C94C-BED8-0DF1D8E37899}" srcOrd="0" destOrd="0" presId="urn:microsoft.com/office/officeart/2005/8/layout/orgChart1"/>
    <dgm:cxn modelId="{EE476745-B873-DE43-B52B-2ADFE2BD4FA6}" type="presOf" srcId="{A0A71566-7C06-D646-B55D-B4BC0D881717}" destId="{14FB67D3-AA2B-104C-9E2B-1AEC9D3A6BC1}" srcOrd="1" destOrd="0" presId="urn:microsoft.com/office/officeart/2005/8/layout/orgChart1"/>
    <dgm:cxn modelId="{608C4646-1EB8-6842-AF1A-00CCD3F17B67}" type="presOf" srcId="{8CD8ED6D-2669-0F43-A487-557CE9AD2B8C}" destId="{07F0958A-7695-624F-8A78-86557B797FB5}" srcOrd="0" destOrd="0" presId="urn:microsoft.com/office/officeart/2005/8/layout/orgChart1"/>
    <dgm:cxn modelId="{9366CF46-8193-F04B-8BED-CDCEE4CCA94E}" srcId="{BEE9B6FA-1F3C-E849-90E7-24E3ED8F46C6}" destId="{97A1B6B5-CD87-1D47-A266-52E979659260}" srcOrd="0" destOrd="0" parTransId="{D560B79E-84FC-F04A-8CA4-B9E443D733C1}" sibTransId="{CF17D7D0-23A7-B243-8571-BC4A3CD9AA56}"/>
    <dgm:cxn modelId="{55225148-48F5-4740-BDB2-6FBEE4A89614}" type="presOf" srcId="{4D329D8D-795B-9541-A814-076BBC5BF4AA}" destId="{B1BBE07C-C26C-274E-9581-39AA61A689F6}" srcOrd="0" destOrd="0" presId="urn:microsoft.com/office/officeart/2005/8/layout/orgChart1"/>
    <dgm:cxn modelId="{CB94A348-EF98-6B40-9A61-3F4A90F8C53B}" type="presOf" srcId="{94666FD1-D8E6-4845-BC55-0224C4D00FFE}" destId="{0E8B6284-140D-BA46-A462-E7ABAB6DD590}" srcOrd="1" destOrd="0" presId="urn:microsoft.com/office/officeart/2005/8/layout/orgChart1"/>
    <dgm:cxn modelId="{56AC1149-85FA-144E-B216-8CBF068499D0}" srcId="{BEE9B6FA-1F3C-E849-90E7-24E3ED8F46C6}" destId="{5F83A4B9-65CE-3C4F-9501-528D0E514DF2}" srcOrd="1" destOrd="0" parTransId="{B8788B94-12D8-1641-9C60-3BD8AA4D98D9}" sibTransId="{DF837ED4-57DD-134C-AA80-FA3BE2F3EAC6}"/>
    <dgm:cxn modelId="{FE742849-939F-2145-B239-92F8B55195B3}" type="presOf" srcId="{25702455-F7AD-2145-BF1F-C12034A9E461}" destId="{5736DD4E-408F-2546-A5A3-83BECAB396CE}" srcOrd="0" destOrd="0" presId="urn:microsoft.com/office/officeart/2005/8/layout/orgChart1"/>
    <dgm:cxn modelId="{CC00A94A-D4BA-D747-92E6-0A67C012D3F9}" srcId="{5F83A4B9-65CE-3C4F-9501-528D0E514DF2}" destId="{0F86B89C-CE48-7A40-AFBE-7B915DD4C080}" srcOrd="0" destOrd="0" parTransId="{C9BCE936-390B-E346-9644-5F475EE1BAB2}" sibTransId="{9A983929-6A78-AD4C-8246-21BE67524958}"/>
    <dgm:cxn modelId="{46325B4E-96F5-E741-ADAD-11DF455094AE}" type="presOf" srcId="{C3914106-CDF1-D44D-B2F0-71021DFC2563}" destId="{B5D36F71-526A-614D-8CCE-EE8F866124BF}" srcOrd="0" destOrd="0" presId="urn:microsoft.com/office/officeart/2005/8/layout/orgChart1"/>
    <dgm:cxn modelId="{D259694E-35F1-9D45-94F5-32A36919AF30}" type="presOf" srcId="{88BED2EB-01E6-E248-8454-8BA450FBB8C0}" destId="{AC138D33-EABC-D44F-9CE7-84ADF69167E4}" srcOrd="1" destOrd="0" presId="urn:microsoft.com/office/officeart/2005/8/layout/orgChart1"/>
    <dgm:cxn modelId="{FB263C4F-3DB3-4740-8314-034729417075}" type="presOf" srcId="{F50C2169-E80B-B34C-9F79-2B1CE7E99241}" destId="{3E6E9637-63A9-AC46-ADB6-41CD3C81E8F7}" srcOrd="0" destOrd="0" presId="urn:microsoft.com/office/officeart/2005/8/layout/orgChart1"/>
    <dgm:cxn modelId="{1513634F-92C8-F04E-B8E9-85C7E16AB9BE}" type="presOf" srcId="{E2DC8A20-549B-C54B-A3E1-34C21F9BA37F}" destId="{D450B13E-DF67-9A46-8408-14041EFF54F8}" srcOrd="0" destOrd="0" presId="urn:microsoft.com/office/officeart/2005/8/layout/orgChart1"/>
    <dgm:cxn modelId="{090A8F4F-3AC1-8045-BA1F-D74166BD9D24}" type="presOf" srcId="{ABD59D81-CB6D-8E4B-A1AF-F23489D8B1A5}" destId="{65E19B5D-1FB3-C148-952E-99A9669441F7}" srcOrd="0" destOrd="0" presId="urn:microsoft.com/office/officeart/2005/8/layout/orgChart1"/>
    <dgm:cxn modelId="{6C4AB550-851C-8D43-9844-127043C02E00}" type="presOf" srcId="{708EBAA1-92E3-B445-A331-3D19EE55F1F9}" destId="{609134FE-BC88-7442-8396-DD7F804CB108}" srcOrd="0" destOrd="0" presId="urn:microsoft.com/office/officeart/2005/8/layout/orgChart1"/>
    <dgm:cxn modelId="{AC944F51-B389-D543-9D64-2CDF2B768348}" srcId="{F20EE1B9-04D6-5C44-AB72-0476BCECF497}" destId="{4BA75D12-0892-5C41-8C5E-FD1AFBE18FA4}" srcOrd="1" destOrd="0" parTransId="{B1E68CA2-DB97-F042-AA8F-5C67E81497BB}" sibTransId="{9A82C64A-A35E-094D-A392-9EDC2A14BA85}"/>
    <dgm:cxn modelId="{14FE5D52-6A59-624D-8B64-9559C1D777AB}" type="presOf" srcId="{DD76CC67-3486-3741-B87B-A678AE562CCF}" destId="{97109A6F-EE50-AE43-80FA-F359E63D9647}" srcOrd="0" destOrd="0" presId="urn:microsoft.com/office/officeart/2005/8/layout/orgChart1"/>
    <dgm:cxn modelId="{15EDF152-E166-DC46-A430-166494FA778D}" srcId="{F50C2169-E80B-B34C-9F79-2B1CE7E99241}" destId="{A59DEE35-B89D-444F-9F33-31A5EEC00A0D}" srcOrd="0" destOrd="0" parTransId="{B30C62E6-6C11-8B49-AC60-0F993E0DC24D}" sibTransId="{F0C71356-5F68-934F-847C-C8DB4B222FB8}"/>
    <dgm:cxn modelId="{A8D01153-B575-2F49-A1B2-DDB4620CD128}" type="presOf" srcId="{5F954925-7E76-7A4D-A9C1-FD92628A6D20}" destId="{0F97CC97-BB96-E047-AAF5-9611A1714579}" srcOrd="0" destOrd="0" presId="urn:microsoft.com/office/officeart/2005/8/layout/orgChart1"/>
    <dgm:cxn modelId="{84451756-1304-3D49-B0B1-AD5ABEF49710}" type="presOf" srcId="{672175B1-981A-854D-91BE-E0771C478635}" destId="{DE66DAF4-F36E-1547-94D8-5173659D56BC}" srcOrd="0" destOrd="0" presId="urn:microsoft.com/office/officeart/2005/8/layout/orgChart1"/>
    <dgm:cxn modelId="{2FE83C59-EA8C-374B-B1D3-5187129578F5}" srcId="{97A1B6B5-CD87-1D47-A266-52E979659260}" destId="{88BED2EB-01E6-E248-8454-8BA450FBB8C0}" srcOrd="2" destOrd="0" parTransId="{C78F15F8-B6E5-3543-8794-FD671B0990DE}" sibTransId="{48755A41-9152-0645-85BE-0DADF5067F3D}"/>
    <dgm:cxn modelId="{940AEC5A-3CEA-094E-A692-9ECACBF6AC43}" srcId="{4BA75D12-0892-5C41-8C5E-FD1AFBE18FA4}" destId="{708EBAA1-92E3-B445-A331-3D19EE55F1F9}" srcOrd="0" destOrd="0" parTransId="{663EE370-8B68-D64D-812A-BDC7EB011DFB}" sibTransId="{D846F169-25E4-8D47-AB4A-96223FA4641E}"/>
    <dgm:cxn modelId="{6795C15B-950D-9D47-A463-8EA1986A17CC}" type="presOf" srcId="{0CCDBFE0-52AD-5842-8703-577F4BF4ABFB}" destId="{DA9ACDC3-8DE8-4A4F-9BE7-11424B691184}" srcOrd="0" destOrd="0" presId="urn:microsoft.com/office/officeart/2005/8/layout/orgChart1"/>
    <dgm:cxn modelId="{B2C5315C-A5F1-AC42-9EDC-345D08837A65}" type="presOf" srcId="{11B048B1-96E7-724C-A58D-B7AC6551968A}" destId="{6425B651-E677-2142-9B88-6FF565B7DFFC}" srcOrd="0" destOrd="0" presId="urn:microsoft.com/office/officeart/2005/8/layout/orgChart1"/>
    <dgm:cxn modelId="{A4A3F85C-8C31-C642-A591-6A1A7E1D2CE2}" srcId="{1733E34D-916B-0940-93D3-469CC1D29BD9}" destId="{0548B29A-B542-D943-A8B0-4D7EDD4CF4FC}" srcOrd="0" destOrd="0" parTransId="{8CD8ED6D-2669-0F43-A487-557CE9AD2B8C}" sibTransId="{97FE04D8-D103-5647-963A-DF23FE03100C}"/>
    <dgm:cxn modelId="{4E1D375D-53E0-2E44-BAD0-A1C944924A53}" type="presOf" srcId="{8691DFC3-C004-FA47-82D8-1E5EDD163C97}" destId="{B8FCBC6F-CB1C-C447-A95F-33B61226DF54}" srcOrd="1" destOrd="0" presId="urn:microsoft.com/office/officeart/2005/8/layout/orgChart1"/>
    <dgm:cxn modelId="{0A66445D-11DA-164B-AA9D-0585AC770C29}" type="presOf" srcId="{7268BAEA-4B85-BA4E-82BA-725DEF60D517}" destId="{8320FE9D-963D-3E43-BE4F-E2B3FDB28E97}" srcOrd="1" destOrd="0" presId="urn:microsoft.com/office/officeart/2005/8/layout/orgChart1"/>
    <dgm:cxn modelId="{AEF9A65E-C7F4-C247-B79E-B578CCBD6AE5}" type="presOf" srcId="{DFD160F4-EA28-F84B-860A-5F2F2B0E0E28}" destId="{0C55E6F6-590A-4947-8804-2AC36D184F1E}" srcOrd="0" destOrd="0" presId="urn:microsoft.com/office/officeart/2005/8/layout/orgChart1"/>
    <dgm:cxn modelId="{B7F6395F-3003-AC42-8107-2723441527F5}" type="presOf" srcId="{3394489D-039F-ED47-BAC0-FE6C4720F6D2}" destId="{FC1516B0-0FE2-034A-BBAD-4DA466B794C0}" srcOrd="0" destOrd="0" presId="urn:microsoft.com/office/officeart/2005/8/layout/orgChart1"/>
    <dgm:cxn modelId="{ADD13460-46E6-1B45-AA14-932B5FCE2A82}" type="presOf" srcId="{8F72CA5D-B27D-574C-AAA4-31D908CE4575}" destId="{27C3EB65-1234-A64C-83D8-3089F6A72365}" srcOrd="1" destOrd="0" presId="urn:microsoft.com/office/officeart/2005/8/layout/orgChart1"/>
    <dgm:cxn modelId="{B38E9461-853A-174C-9255-423E5A5F7843}" type="presOf" srcId="{4BA75D12-0892-5C41-8C5E-FD1AFBE18FA4}" destId="{A8E0FFEE-CEAF-B245-83FB-A3C740583339}" srcOrd="0" destOrd="0" presId="urn:microsoft.com/office/officeart/2005/8/layout/orgChart1"/>
    <dgm:cxn modelId="{1F486E62-3D7E-924F-B441-5350F9FD1F0C}" srcId="{5F83A4B9-65CE-3C4F-9501-528D0E514DF2}" destId="{8E143B6E-0454-1345-8944-2FF7CB66AF4E}" srcOrd="1" destOrd="0" parTransId="{C3914106-CDF1-D44D-B2F0-71021DFC2563}" sibTransId="{FB079D1F-3D4B-2845-8756-C03229702F04}"/>
    <dgm:cxn modelId="{237AA863-7612-0F49-A3A4-FB7693C0D865}" srcId="{672175B1-981A-854D-91BE-E0771C478635}" destId="{FF3B39CD-4AA9-3B45-9148-59A178BD9853}" srcOrd="0" destOrd="0" parTransId="{1CD64B73-2939-CD4B-8FA4-2FBDCC03F243}" sibTransId="{C9C6583A-FDEA-0D4B-8B40-620485ABEABF}"/>
    <dgm:cxn modelId="{8C9ECD66-6DB7-534C-AC96-A456D4C3EBFA}" type="presOf" srcId="{F20EE1B9-04D6-5C44-AB72-0476BCECF497}" destId="{028024FD-9B1F-9145-B959-3E5D3AAF79F5}" srcOrd="1" destOrd="0" presId="urn:microsoft.com/office/officeart/2005/8/layout/orgChart1"/>
    <dgm:cxn modelId="{05F40D68-C0F7-0644-A5FB-9789B9557682}" type="presOf" srcId="{75EF28F6-FC0D-414A-B881-5377195891BD}" destId="{A23EF245-A2B0-494C-A7B4-E1DA50920D0A}" srcOrd="0" destOrd="0" presId="urn:microsoft.com/office/officeart/2005/8/layout/orgChart1"/>
    <dgm:cxn modelId="{C4923869-D06C-754E-AB11-062A0DD1064C}" srcId="{7ABFE83F-764B-754B-B217-013F125D5246}" destId="{7268BAEA-4B85-BA4E-82BA-725DEF60D517}" srcOrd="0" destOrd="0" parTransId="{E72BD393-D929-5749-9EF1-8A25196D02CE}" sibTransId="{C4AB2D07-882E-B74C-96EB-7864E68E63A1}"/>
    <dgm:cxn modelId="{4C15256B-65A9-3A4B-A688-EB7D5357EE16}" srcId="{0F3BE241-0339-314E-B688-5866EC5C7E43}" destId="{0B2138DC-4274-FD46-AE19-E2D1780DB74D}" srcOrd="1" destOrd="0" parTransId="{5A280538-288B-5741-B7E7-D1F2E2695983}" sibTransId="{A6446527-03F3-D142-B869-92FE5237CEC1}"/>
    <dgm:cxn modelId="{5B5B086C-F3B5-C74A-BABC-051F85C11E71}" type="presOf" srcId="{76C716E3-1619-9E46-BEB6-574273ABD20D}" destId="{55C3B820-408B-B542-9FF0-AB04ED2D1DA4}" srcOrd="0" destOrd="0" presId="urn:microsoft.com/office/officeart/2005/8/layout/orgChart1"/>
    <dgm:cxn modelId="{1D96B36C-A817-8949-B881-67BED91F00EC}" type="presOf" srcId="{4917020E-B68A-CB41-8F7A-FACAFDE00D99}" destId="{30B64D7A-BA76-4E4C-9282-A18654E88001}" srcOrd="0" destOrd="0" presId="urn:microsoft.com/office/officeart/2005/8/layout/orgChart1"/>
    <dgm:cxn modelId="{C142816D-E001-064A-8621-C4123BF3010E}" type="presOf" srcId="{0AF394C2-DB0E-4F48-A36E-5804374FE7C1}" destId="{4A43BD65-9AEE-5140-AB35-27F196BA93F2}" srcOrd="0" destOrd="0" presId="urn:microsoft.com/office/officeart/2005/8/layout/orgChart1"/>
    <dgm:cxn modelId="{3C3B3E6E-F7F9-884F-87BB-9516382CC437}" type="presOf" srcId="{CFACD67B-690C-FE4F-A0BD-F60417E18696}" destId="{6B9F324E-46E1-AD4C-97F0-DF1445A68058}" srcOrd="0" destOrd="0" presId="urn:microsoft.com/office/officeart/2005/8/layout/orgChart1"/>
    <dgm:cxn modelId="{11621070-E4F0-B241-B324-4E649B7CD6AA}" srcId="{E47C9A9D-C402-B847-956C-C4E9903217D3}" destId="{9A95B5EC-9F12-374D-A41F-477175C3F643}" srcOrd="0" destOrd="0" parTransId="{2352B6C8-5B2C-364C-8AF7-50F46D4EF786}" sibTransId="{6FBDE6D5-823C-0542-9D06-B46D0BC2F9FE}"/>
    <dgm:cxn modelId="{BC832976-9408-D54B-810C-62AD47D9DF7B}" srcId="{11B048B1-96E7-724C-A58D-B7AC6551968A}" destId="{F50C2169-E80B-B34C-9F79-2B1CE7E99241}" srcOrd="0" destOrd="0" parTransId="{E86EA525-F69A-5A4D-8173-46958BD5F34C}" sibTransId="{D8FF37E2-F634-484A-A78B-3BC1C27F1A93}"/>
    <dgm:cxn modelId="{D64AC577-4028-874B-932A-91DD6D954E11}" srcId="{7268BAEA-4B85-BA4E-82BA-725DEF60D517}" destId="{DFD160F4-EA28-F84B-860A-5F2F2B0E0E28}" srcOrd="0" destOrd="0" parTransId="{4D329D8D-795B-9541-A814-076BBC5BF4AA}" sibTransId="{B95F0250-FC1B-F84B-87D5-0BF66C127CB8}"/>
    <dgm:cxn modelId="{724B9979-14D4-2946-AF9E-16BC5712593E}" type="presOf" srcId="{966832E9-1709-6646-83A0-A5EACD96A9F6}" destId="{40F18A20-06A8-CB45-8AE9-EC886FFCF67F}" srcOrd="0" destOrd="0" presId="urn:microsoft.com/office/officeart/2005/8/layout/orgChart1"/>
    <dgm:cxn modelId="{3B152B7A-460B-E24E-B82E-CE61A5286F79}" type="presOf" srcId="{C78F15F8-B6E5-3543-8794-FD671B0990DE}" destId="{FBF323C2-055C-264B-ACE1-30B7DF3646DF}" srcOrd="0" destOrd="0" presId="urn:microsoft.com/office/officeart/2005/8/layout/orgChart1"/>
    <dgm:cxn modelId="{98B5D77A-CBAF-2143-A763-A1CCF5812C1D}" type="presOf" srcId="{B30C62E6-6C11-8B49-AC60-0F993E0DC24D}" destId="{6D564915-9E75-A34B-93E7-5F9CF80B2637}" srcOrd="0" destOrd="0" presId="urn:microsoft.com/office/officeart/2005/8/layout/orgChart1"/>
    <dgm:cxn modelId="{CB1EA07C-3EF3-DD4E-8E1D-BAA5F5299E18}" type="presOf" srcId="{88BED2EB-01E6-E248-8454-8BA450FBB8C0}" destId="{9C387DB3-2F75-E248-BDA5-C2B50582581B}" srcOrd="0" destOrd="0" presId="urn:microsoft.com/office/officeart/2005/8/layout/orgChart1"/>
    <dgm:cxn modelId="{6A1E5E7E-ACCB-7A42-B311-20F18A5AAFD3}" type="presOf" srcId="{5A280538-288B-5741-B7E7-D1F2E2695983}" destId="{1E0411D4-3B9E-544A-AFBA-7351AA74C784}" srcOrd="0" destOrd="0" presId="urn:microsoft.com/office/officeart/2005/8/layout/orgChart1"/>
    <dgm:cxn modelId="{86EDEE7F-4DA0-A546-98EF-69078222B307}" type="presOf" srcId="{47E6DB63-7D80-C047-9570-E4EFDC75E442}" destId="{70A4699F-B4AD-C748-BEEB-D6D1FABF6A44}" srcOrd="0" destOrd="0" presId="urn:microsoft.com/office/officeart/2005/8/layout/orgChart1"/>
    <dgm:cxn modelId="{80A24380-CC73-E444-B35D-6F8B6C6DD358}" type="presOf" srcId="{7BC13B38-55DA-F24E-AE3C-56F19AEF9CA7}" destId="{E8B0614A-AC60-BB40-AA40-9A6E5DC6BB57}" srcOrd="0" destOrd="0" presId="urn:microsoft.com/office/officeart/2005/8/layout/orgChart1"/>
    <dgm:cxn modelId="{8307BD80-C19C-D241-97F6-D58AEF43F8DD}" type="presOf" srcId="{86E9B6E8-BD1B-B146-81BA-A883A898F468}" destId="{8C1B1AA5-0728-4F41-B508-9717A0624A7C}" srcOrd="1" destOrd="0" presId="urn:microsoft.com/office/officeart/2005/8/layout/orgChart1"/>
    <dgm:cxn modelId="{1B7CB181-ED8D-9E46-8FED-1E3A465E1573}" type="presOf" srcId="{FF3B39CD-4AA9-3B45-9148-59A178BD9853}" destId="{411F135E-FAEE-2349-A310-39A5F121DA1E}" srcOrd="0" destOrd="0" presId="urn:microsoft.com/office/officeart/2005/8/layout/orgChart1"/>
    <dgm:cxn modelId="{CF4B4F83-17D7-C74B-87B9-FF28C3F905CB}" type="presOf" srcId="{C9BCE936-390B-E346-9644-5F475EE1BAB2}" destId="{D008F6F3-F291-944F-BFF9-AC74A1A11F22}" srcOrd="0" destOrd="0" presId="urn:microsoft.com/office/officeart/2005/8/layout/orgChart1"/>
    <dgm:cxn modelId="{D8364185-CAD4-8046-AC6D-6CE801F85F54}" type="presOf" srcId="{2691C80A-503F-BB4E-B083-3106DCB405C9}" destId="{6D371FE9-ED99-2048-ADFB-9AA0C8C47C54}" srcOrd="1" destOrd="0" presId="urn:microsoft.com/office/officeart/2005/8/layout/orgChart1"/>
    <dgm:cxn modelId="{B3E8D485-14ED-0742-90B5-563C6CAAF309}" srcId="{4DEC42F1-24C0-B648-8400-F12F0FD6D81D}" destId="{2C20B568-CEFC-4345-B914-2015214D9C6B}" srcOrd="0" destOrd="0" parTransId="{5E317C0C-A33F-FD45-B445-DF093F0D0F43}" sibTransId="{BC07FE16-E3A9-2348-8CD3-4CB3570D699B}"/>
    <dgm:cxn modelId="{99012286-622B-E84F-8968-D1C05E80D09B}" type="presOf" srcId="{0B2138DC-4274-FD46-AE19-E2D1780DB74D}" destId="{2B425476-0F66-9847-AB5B-653E62C463F8}" srcOrd="1" destOrd="0" presId="urn:microsoft.com/office/officeart/2005/8/layout/orgChart1"/>
    <dgm:cxn modelId="{765CD18D-5FD0-C642-AEC2-BB8461BD9D46}" type="presOf" srcId="{2352B6C8-5B2C-364C-8AF7-50F46D4EF786}" destId="{2FCF48B2-B797-2845-82FA-7A31DBC89555}" srcOrd="0" destOrd="0" presId="urn:microsoft.com/office/officeart/2005/8/layout/orgChart1"/>
    <dgm:cxn modelId="{AA40658F-13C3-604B-846D-1EF0512DD374}" type="presOf" srcId="{D30F36BB-7794-CB4F-8558-D849DE6F1AAE}" destId="{37CF7E77-EDCF-1940-9278-52146B47AD75}" srcOrd="0" destOrd="0" presId="urn:microsoft.com/office/officeart/2005/8/layout/orgChart1"/>
    <dgm:cxn modelId="{A0869092-4342-1C49-B26B-9FFED71F7213}" type="presOf" srcId="{0807CC0A-4B49-084C-A340-18DF164EAA7F}" destId="{09BF4501-07E7-2D42-B58A-AFB422389144}" srcOrd="1" destOrd="0" presId="urn:microsoft.com/office/officeart/2005/8/layout/orgChart1"/>
    <dgm:cxn modelId="{3DAA1893-AB65-574A-81E1-81FE921B8FE8}" type="presOf" srcId="{4DEC42F1-24C0-B648-8400-F12F0FD6D81D}" destId="{DB5DD674-F566-384B-872E-3DF46E79B918}" srcOrd="1" destOrd="0" presId="urn:microsoft.com/office/officeart/2005/8/layout/orgChart1"/>
    <dgm:cxn modelId="{D4181194-E620-9E46-A40B-297805CE17D3}" type="presOf" srcId="{7268BAEA-4B85-BA4E-82BA-725DEF60D517}" destId="{21F9A901-1415-904E-9499-E08DF4944F52}" srcOrd="0" destOrd="0" presId="urn:microsoft.com/office/officeart/2005/8/layout/orgChart1"/>
    <dgm:cxn modelId="{1249D394-D8E0-E94D-9639-86DCF834DAF2}" type="presOf" srcId="{B5E0ADC0-36F5-EE42-AD64-F5B22721A9B3}" destId="{2B20D6CF-A1E6-7C44-9801-E92C06FBF27B}" srcOrd="0" destOrd="0" presId="urn:microsoft.com/office/officeart/2005/8/layout/orgChart1"/>
    <dgm:cxn modelId="{80BD2E95-BED1-C34B-B2B5-5C60CBD3513B}" type="presOf" srcId="{746440FA-F438-5743-9C34-0350A88F39B5}" destId="{E3C116C8-D601-4542-950C-CB36B5983645}" srcOrd="0" destOrd="0" presId="urn:microsoft.com/office/officeart/2005/8/layout/orgChart1"/>
    <dgm:cxn modelId="{4AB99A96-0D11-4449-9985-B91A0B37B916}" type="presOf" srcId="{4DEC42F1-24C0-B648-8400-F12F0FD6D81D}" destId="{4818F43C-C971-0E4F-995A-E01CA31A0A90}" srcOrd="0" destOrd="0" presId="urn:microsoft.com/office/officeart/2005/8/layout/orgChart1"/>
    <dgm:cxn modelId="{7C4DD396-4165-BA4B-AD40-C301DD529DD9}" type="presOf" srcId="{5F83A4B9-65CE-3C4F-9501-528D0E514DF2}" destId="{5BB6D958-B359-BB44-9E74-A29F7F507C1B}" srcOrd="1" destOrd="0" presId="urn:microsoft.com/office/officeart/2005/8/layout/orgChart1"/>
    <dgm:cxn modelId="{9C27F79D-AF90-F144-9717-6A2FC4408898}" type="presOf" srcId="{4E59F8EC-1349-504F-B614-D91B49CD58B7}" destId="{D61B6A05-87C1-F04E-9961-E4F4D2A4B3A0}" srcOrd="0" destOrd="0" presId="urn:microsoft.com/office/officeart/2005/8/layout/orgChart1"/>
    <dgm:cxn modelId="{1B8E38A0-FFE3-2249-8D6A-3372E7C546D7}" type="presOf" srcId="{F20EE1B9-04D6-5C44-AB72-0476BCECF497}" destId="{45449D0B-4103-D345-A6AA-1B7DDCCC6A05}" srcOrd="0" destOrd="0" presId="urn:microsoft.com/office/officeart/2005/8/layout/orgChart1"/>
    <dgm:cxn modelId="{40516AA0-D4B8-2D49-9345-1C3FE8BC26DF}" type="presOf" srcId="{A59DEE35-B89D-444F-9F33-31A5EEC00A0D}" destId="{68D09B3E-B4AA-FE41-935A-9E8FC0866CE8}" srcOrd="0" destOrd="0" presId="urn:microsoft.com/office/officeart/2005/8/layout/orgChart1"/>
    <dgm:cxn modelId="{16F0CFA1-5FA4-794F-A399-FECC0EE0B561}" type="presOf" srcId="{ECF045E5-A1B5-A841-8AFD-F1A35DE564F5}" destId="{38197966-C608-F448-AA23-18B62CD47B3F}" srcOrd="1" destOrd="0" presId="urn:microsoft.com/office/officeart/2005/8/layout/orgChart1"/>
    <dgm:cxn modelId="{494186A2-15BA-4344-ABC5-75B207A7C411}" type="presOf" srcId="{56E8881B-4B2F-4348-BA35-903672B1F76E}" destId="{85142250-C63F-3E45-BDB1-4451784DB6CA}" srcOrd="0" destOrd="0" presId="urn:microsoft.com/office/officeart/2005/8/layout/orgChart1"/>
    <dgm:cxn modelId="{2BFEC5A3-AFC2-1444-9BCD-397415466F47}" srcId="{97A1B6B5-CD87-1D47-A266-52E979659260}" destId="{746440FA-F438-5743-9C34-0350A88F39B5}" srcOrd="0" destOrd="0" parTransId="{34BC5617-B3A9-6440-9B5C-07CAB11B26A3}" sibTransId="{3C9A9EDE-07B1-A147-918E-E1CB21438FCE}"/>
    <dgm:cxn modelId="{38FEA7A6-5D5A-A648-8E8B-7F75E2E6B61F}" type="presOf" srcId="{2C20B568-CEFC-4345-B914-2015214D9C6B}" destId="{8C398DD7-AB7F-BD45-8999-285818CF9F3D}" srcOrd="1" destOrd="0" presId="urn:microsoft.com/office/officeart/2005/8/layout/orgChart1"/>
    <dgm:cxn modelId="{B5ADD7A7-FAC9-CE46-8A50-BA7D71172B1D}" srcId="{7268BAEA-4B85-BA4E-82BA-725DEF60D517}" destId="{94666FD1-D8E6-4845-BC55-0224C4D00FFE}" srcOrd="2" destOrd="0" parTransId="{190CDF69-F523-9B4E-BB0F-5FC9C9D1DF6C}" sibTransId="{B351D2F1-7EB4-EF46-898B-4F56DF7E81EC}"/>
    <dgm:cxn modelId="{CA797EA9-6868-E94B-9842-79CDBF9D7905}" type="presOf" srcId="{24E2B2D8-967B-494B-9885-C315F22C10B6}" destId="{AB341778-1C33-E64C-82C8-0C3F3B2B009F}" srcOrd="0" destOrd="0" presId="urn:microsoft.com/office/officeart/2005/8/layout/orgChart1"/>
    <dgm:cxn modelId="{629DBDAC-7FD2-5F4F-8BC7-491BEB0F08E9}" type="presOf" srcId="{94666FD1-D8E6-4845-BC55-0224C4D00FFE}" destId="{D9FEFC05-8EC0-2941-9CCC-6E08BD5B4AA5}" srcOrd="0" destOrd="0" presId="urn:microsoft.com/office/officeart/2005/8/layout/orgChart1"/>
    <dgm:cxn modelId="{061EAEAD-E973-BC4B-9339-33CD5159936D}" type="presOf" srcId="{71CC3F65-8FB0-7F4D-BFB9-BFAA73676037}" destId="{521F28EC-8568-B345-9C54-990FB8BA84C9}" srcOrd="1" destOrd="0" presId="urn:microsoft.com/office/officeart/2005/8/layout/orgChart1"/>
    <dgm:cxn modelId="{A09000B0-DD33-E844-B69C-AAD95057A6DC}" type="presOf" srcId="{47E6DB63-7D80-C047-9570-E4EFDC75E442}" destId="{7F399E06-5425-3345-9172-32FCCE4CCC48}" srcOrd="1" destOrd="0" presId="urn:microsoft.com/office/officeart/2005/8/layout/orgChart1"/>
    <dgm:cxn modelId="{D17266B0-C8E5-024D-9FF7-C78362678A19}" srcId="{47E6DB63-7D80-C047-9570-E4EFDC75E442}" destId="{4E59F8EC-1349-504F-B614-D91B49CD58B7}" srcOrd="0" destOrd="0" parTransId="{A3C2AEE7-1ED8-1A41-A430-C4F1CCB002D0}" sibTransId="{58609E60-2BD6-1441-A791-BDD761ADEDB8}"/>
    <dgm:cxn modelId="{BE5AB0B3-0B49-0F4B-907D-34E46ECC6B4D}" type="presOf" srcId="{672175B1-981A-854D-91BE-E0771C478635}" destId="{B5411E61-6626-0A44-848F-9EC85FA33CC3}" srcOrd="1" destOrd="0" presId="urn:microsoft.com/office/officeart/2005/8/layout/orgChart1"/>
    <dgm:cxn modelId="{40A590B4-8190-CC4B-AE9E-2816DBD794E5}" type="presOf" srcId="{97A1B6B5-CD87-1D47-A266-52E979659260}" destId="{49DFA04C-A926-2141-B0A6-99E7D52DDE0A}" srcOrd="1" destOrd="0" presId="urn:microsoft.com/office/officeart/2005/8/layout/orgChart1"/>
    <dgm:cxn modelId="{21FC91B5-570C-0A46-92BD-B275CF3ACC28}" type="presOf" srcId="{F50C2169-E80B-B34C-9F79-2B1CE7E99241}" destId="{E075C55F-7AEF-6A46-857E-844F4E199699}" srcOrd="1" destOrd="0" presId="urn:microsoft.com/office/officeart/2005/8/layout/orgChart1"/>
    <dgm:cxn modelId="{975471B6-49D7-034A-A2E8-75E609FD4A8F}" type="presOf" srcId="{1733E34D-916B-0940-93D3-469CC1D29BD9}" destId="{A8696680-AD5A-3B48-8B94-24AA36B45A9B}" srcOrd="1" destOrd="0" presId="urn:microsoft.com/office/officeart/2005/8/layout/orgChart1"/>
    <dgm:cxn modelId="{271F2FB7-A6F8-3C4C-8341-82B695CBFC2B}" type="presOf" srcId="{4BA75D12-0892-5C41-8C5E-FD1AFBE18FA4}" destId="{AE4B9A23-5D0E-D042-94F2-67C3F4DF71ED}" srcOrd="1" destOrd="0" presId="urn:microsoft.com/office/officeart/2005/8/layout/orgChart1"/>
    <dgm:cxn modelId="{C1BB56B7-38E3-F244-A6CC-2CB2AF8119E1}" type="presOf" srcId="{B8788B94-12D8-1641-9C60-3BD8AA4D98D9}" destId="{0AD9DA84-1224-A849-9ED7-1A87CDD1352C}" srcOrd="0" destOrd="0" presId="urn:microsoft.com/office/officeart/2005/8/layout/orgChart1"/>
    <dgm:cxn modelId="{FEB2BCB7-F13B-7845-8FAA-4A90F71E9511}" srcId="{A0A71566-7C06-D646-B55D-B4BC0D881717}" destId="{E47C9A9D-C402-B847-956C-C4E9903217D3}" srcOrd="0" destOrd="0" parTransId="{B70135CB-ADE7-CA46-A4F3-9FA09C02CB85}" sibTransId="{8A8EBF19-A1B5-3346-95E8-225ADDA624EA}"/>
    <dgm:cxn modelId="{9AC515B8-893F-7C48-88BB-976826C0C3CC}" type="presOf" srcId="{33DFA988-CA31-F848-9C93-ADDC0A5FF159}" destId="{1F1E59CC-9BEF-D94D-BDAD-1EA7FD38A601}" srcOrd="0" destOrd="0" presId="urn:microsoft.com/office/officeart/2005/8/layout/orgChart1"/>
    <dgm:cxn modelId="{51877FB9-62B4-8B49-A197-DFC1719E36EC}" type="presOf" srcId="{A59DEE35-B89D-444F-9F33-31A5EEC00A0D}" destId="{B4FD50BE-F4D4-A84C-A5B0-825CAFF2D547}" srcOrd="1" destOrd="0" presId="urn:microsoft.com/office/officeart/2005/8/layout/orgChart1"/>
    <dgm:cxn modelId="{82A818BA-35EF-1F43-90EF-9EF8440E561D}" type="presOf" srcId="{957BFE2E-E3BB-A347-86D9-AD2EA0C66188}" destId="{F40EFBFF-448E-8A48-A6AB-575E61DA0E44}" srcOrd="0" destOrd="0" presId="urn:microsoft.com/office/officeart/2005/8/layout/orgChart1"/>
    <dgm:cxn modelId="{8B6BCABC-DE09-4B4D-85FC-C592C377BB18}" type="presOf" srcId="{A0A71566-7C06-D646-B55D-B4BC0D881717}" destId="{D48B501B-F55C-3A42-83F9-002DB5AC5575}" srcOrd="0" destOrd="0" presId="urn:microsoft.com/office/officeart/2005/8/layout/orgChart1"/>
    <dgm:cxn modelId="{F91D63BF-9F4F-AD41-81E4-9175B44BA5A9}" srcId="{7268BAEA-4B85-BA4E-82BA-725DEF60D517}" destId="{33DFA988-CA31-F848-9C93-ADDC0A5FF159}" srcOrd="1" destOrd="0" parTransId="{EBA0128D-41F9-6547-98E0-6A12E8D61CA5}" sibTransId="{221FF581-017A-F24F-B95A-675D518A3F07}"/>
    <dgm:cxn modelId="{1819E5C3-2715-D343-8437-94B17522E160}" type="presOf" srcId="{34E11123-BA4A-B54F-AA0B-FC14DBB98370}" destId="{D11ABD30-B731-BA4E-98F4-8142460AB46F}" srcOrd="0" destOrd="0" presId="urn:microsoft.com/office/officeart/2005/8/layout/orgChart1"/>
    <dgm:cxn modelId="{011CF3C4-CD61-304E-A663-8F4C06494DF6}" type="presOf" srcId="{5F83A4B9-65CE-3C4F-9501-528D0E514DF2}" destId="{2DCDC358-064A-B741-A622-654D70F5DCC8}" srcOrd="0" destOrd="0" presId="urn:microsoft.com/office/officeart/2005/8/layout/orgChart1"/>
    <dgm:cxn modelId="{F1CB77C5-F5DD-0E40-8BA2-6628B415F8E5}" type="presOf" srcId="{ABD59D81-CB6D-8E4B-A1AF-F23489D8B1A5}" destId="{1EA0D3AB-EA51-9047-817C-6A6FDC553CA4}" srcOrd="1" destOrd="0" presId="urn:microsoft.com/office/officeart/2005/8/layout/orgChart1"/>
    <dgm:cxn modelId="{C1EC8FC5-5622-4E43-AE7F-8E432DB24EA2}" type="presOf" srcId="{8691DFC3-C004-FA47-82D8-1E5EDD163C97}" destId="{40B5B882-B052-0148-B796-7B2CA6BC7EA5}" srcOrd="0" destOrd="0" presId="urn:microsoft.com/office/officeart/2005/8/layout/orgChart1"/>
    <dgm:cxn modelId="{BC8DEFC7-F4C5-9C41-A55D-2F2339729E6D}" srcId="{2691C80A-503F-BB4E-B083-3106DCB405C9}" destId="{4DEC42F1-24C0-B648-8400-F12F0FD6D81D}" srcOrd="3" destOrd="0" parTransId="{5F954925-7E76-7A4D-A9C1-FD92628A6D20}" sibTransId="{3FF84663-CD8D-FD46-BCA7-E2BB3B2E16B1}"/>
    <dgm:cxn modelId="{9CF12DC9-D7D4-0249-B68C-3BDF40068F01}" type="presOf" srcId="{190CDF69-F523-9B4E-BB0F-5FC9C9D1DF6C}" destId="{C3DD07B5-5C96-CE4B-AEA9-B0D6000AC226}" srcOrd="0" destOrd="0" presId="urn:microsoft.com/office/officeart/2005/8/layout/orgChart1"/>
    <dgm:cxn modelId="{AD2253CA-D1F1-8C45-98C7-2F835E58A435}" srcId="{F20EE1B9-04D6-5C44-AB72-0476BCECF497}" destId="{BEE9B6FA-1F3C-E849-90E7-24E3ED8F46C6}" srcOrd="0" destOrd="0" parTransId="{6B092E27-BED4-8842-9387-F7168BE2E991}" sibTransId="{AB128319-B3BC-934F-AC12-A452CB49295D}"/>
    <dgm:cxn modelId="{CB42F0CA-F6AE-2B44-AE0E-865DB1974B64}" srcId="{E86B6C18-E9E9-2942-9FC4-23D1FFE14C2A}" destId="{883F3A16-B7F6-4143-898F-8F1CA18F904D}" srcOrd="0" destOrd="0" parTransId="{D30F36BB-7794-CB4F-8558-D849DE6F1AAE}" sibTransId="{D64E25BE-EC77-CC44-83B6-0953E4EA8560}"/>
    <dgm:cxn modelId="{A880D8CB-2247-144B-A9E7-D64A2BBD1FF3}" srcId="{ABD59D81-CB6D-8E4B-A1AF-F23489D8B1A5}" destId="{76C716E3-1619-9E46-BEB6-574273ABD20D}" srcOrd="0" destOrd="0" parTransId="{B5E0ADC0-36F5-EE42-AD64-F5B22721A9B3}" sibTransId="{0BDD8EB2-BA18-5C40-B24D-03154E5CF984}"/>
    <dgm:cxn modelId="{EA9126CE-8645-0148-9909-29831FB9EC79}" type="presOf" srcId="{5C9C254B-2D28-C04D-9418-A48367366FDE}" destId="{4ECE7E0A-FF66-CD48-A538-9B1EF4DA901F}" srcOrd="0" destOrd="0" presId="urn:microsoft.com/office/officeart/2005/8/layout/orgChart1"/>
    <dgm:cxn modelId="{E75946CF-8565-9F4C-AE40-B4D643119949}" type="presOf" srcId="{B61706A7-5578-7D4C-B14C-46428BC0C815}" destId="{9C1AE833-8F7E-5147-97C1-B48831BCA71A}" srcOrd="0" destOrd="0" presId="urn:microsoft.com/office/officeart/2005/8/layout/orgChart1"/>
    <dgm:cxn modelId="{2B5D0DD1-8280-A247-86C6-5E04F808CF79}" type="presOf" srcId="{76C716E3-1619-9E46-BEB6-574273ABD20D}" destId="{2DE6A352-D87C-E147-9DF9-F1E370B751EF}" srcOrd="1" destOrd="0" presId="urn:microsoft.com/office/officeart/2005/8/layout/orgChart1"/>
    <dgm:cxn modelId="{2FB10AD6-10F6-E048-9160-0F48726949CA}" type="presOf" srcId="{0B2138DC-4274-FD46-AE19-E2D1780DB74D}" destId="{FE1654D0-2984-CD45-815D-F6496CA0967F}" srcOrd="0" destOrd="0" presId="urn:microsoft.com/office/officeart/2005/8/layout/orgChart1"/>
    <dgm:cxn modelId="{74D6A3D6-DAE6-854A-A8B0-A1D0A5BE59B5}" srcId="{2691C80A-503F-BB4E-B083-3106DCB405C9}" destId="{F20EE1B9-04D6-5C44-AB72-0476BCECF497}" srcOrd="1" destOrd="0" parTransId="{5C9C254B-2D28-C04D-9418-A48367366FDE}" sibTransId="{EE129100-2169-9346-846B-B777B129DB64}"/>
    <dgm:cxn modelId="{592E81D8-E6B6-A44F-907C-03D7998DCCCD}" type="presOf" srcId="{1FAB17C2-60F3-5141-97C1-A9EEC68467F6}" destId="{5C849B1B-4DE9-2B44-B314-6A11E870238D}" srcOrd="0" destOrd="0" presId="urn:microsoft.com/office/officeart/2005/8/layout/orgChart1"/>
    <dgm:cxn modelId="{92BF9ED8-8B03-E343-AA8D-8F57D4A5BD77}" type="presOf" srcId="{15E2835D-0FED-8943-A550-D3133B9F7846}" destId="{E9CDDEBF-C96F-B541-AC33-F8819546DFAC}" srcOrd="0" destOrd="0" presId="urn:microsoft.com/office/officeart/2005/8/layout/orgChart1"/>
    <dgm:cxn modelId="{7199F2D8-8FA0-8944-AF5A-DB7F147BF4CE}" type="presOf" srcId="{F2503489-5BB4-FA41-9817-D16459FEB155}" destId="{1E26BB72-7AD4-9141-8C7A-35E263FFD6C5}" srcOrd="1" destOrd="0" presId="urn:microsoft.com/office/officeart/2005/8/layout/orgChart1"/>
    <dgm:cxn modelId="{912B21D9-5F3F-7F41-8435-53D298BE0B1A}" srcId="{2691C80A-503F-BB4E-B083-3106DCB405C9}" destId="{0F3BE241-0339-314E-B688-5866EC5C7E43}" srcOrd="5" destOrd="0" parTransId="{957BFE2E-E3BB-A347-86D9-AD2EA0C66188}" sibTransId="{EB6BBBF4-8EA3-C54D-92A9-3F73900A96C9}"/>
    <dgm:cxn modelId="{06D247D9-35F0-B242-A241-65F73D2F9286}" type="presOf" srcId="{7ABFE83F-764B-754B-B217-013F125D5246}" destId="{91CC3015-8B6B-CE4C-BA1B-29342C05147E}" srcOrd="1" destOrd="0" presId="urn:microsoft.com/office/officeart/2005/8/layout/orgChart1"/>
    <dgm:cxn modelId="{26B998D9-0052-9B4B-987A-EA659783DB89}" type="presOf" srcId="{BEE9B6FA-1F3C-E849-90E7-24E3ED8F46C6}" destId="{6A92BA3B-5A6C-564B-B686-7CB47FE64863}" srcOrd="1" destOrd="0" presId="urn:microsoft.com/office/officeart/2005/8/layout/orgChart1"/>
    <dgm:cxn modelId="{1FF8C7DD-3063-884D-962B-DB739311599E}" type="presOf" srcId="{5E317C0C-A33F-FD45-B445-DF093F0D0F43}" destId="{39DCB064-97AD-3042-B689-5CCB425C38BC}" srcOrd="0" destOrd="0" presId="urn:microsoft.com/office/officeart/2005/8/layout/orgChart1"/>
    <dgm:cxn modelId="{A76B70E0-2327-EA4D-973C-43385E67E76A}" type="presOf" srcId="{663EE370-8B68-D64D-812A-BDC7EB011DFB}" destId="{648CAB93-FA0C-9A49-8E88-42B8D37FE722}" srcOrd="0" destOrd="0" presId="urn:microsoft.com/office/officeart/2005/8/layout/orgChart1"/>
    <dgm:cxn modelId="{AF5CCEE0-9BE4-734D-A374-97E5BDB81BEA}" type="presOf" srcId="{EBA0128D-41F9-6547-98E0-6A12E8D61CA5}" destId="{651949A2-AB85-B04C-A6F8-1060C4FAEFC1}" srcOrd="0" destOrd="0" presId="urn:microsoft.com/office/officeart/2005/8/layout/orgChart1"/>
    <dgm:cxn modelId="{2DE58FE1-200D-DA4B-9A47-AB8062EBECDB}" type="presOf" srcId="{86E9B6E8-BD1B-B146-81BA-A883A898F468}" destId="{D5834198-4836-3143-8953-2686DB5DDDEF}" srcOrd="0" destOrd="0" presId="urn:microsoft.com/office/officeart/2005/8/layout/orgChart1"/>
    <dgm:cxn modelId="{ED7ED3E1-377B-8C49-AB7F-2D52B380212C}" type="presOf" srcId="{0C497ECB-6C8B-1348-993D-AEBDFA051F27}" destId="{67262419-05D0-D143-ABD0-89A2722C2744}" srcOrd="0" destOrd="0" presId="urn:microsoft.com/office/officeart/2005/8/layout/orgChart1"/>
    <dgm:cxn modelId="{C7B1F1E1-2496-1D48-9CEA-1F14D3BB988A}" srcId="{E2DC8A20-549B-C54B-A3E1-34C21F9BA37F}" destId="{8F72CA5D-B27D-574C-AAA4-31D908CE4575}" srcOrd="0" destOrd="0" parTransId="{CD01901B-A19C-F649-ACAC-25A7A2B56D27}" sibTransId="{91D656B4-B42C-4944-89A8-8259F0A4557D}"/>
    <dgm:cxn modelId="{6B7582E2-1029-C64E-95FF-0AA45018DF33}" type="presOf" srcId="{966832E9-1709-6646-83A0-A5EACD96A9F6}" destId="{901A399C-6248-414A-84F3-D4EA2D26FF99}" srcOrd="1" destOrd="0" presId="urn:microsoft.com/office/officeart/2005/8/layout/orgChart1"/>
    <dgm:cxn modelId="{4D6294E2-FA96-ED48-8053-0ACF33F4D8B9}" type="presOf" srcId="{7ABFE83F-764B-754B-B217-013F125D5246}" destId="{12C5CDDB-12B1-DF4A-BBDB-D4E83F8F6FA7}" srcOrd="0" destOrd="0" presId="urn:microsoft.com/office/officeart/2005/8/layout/orgChart1"/>
    <dgm:cxn modelId="{7795E6E4-41B1-DD44-BE92-6526B7562565}" type="presOf" srcId="{9A95B5EC-9F12-374D-A41F-477175C3F643}" destId="{CE283FB8-AC87-984F-B4D9-71207DC4A062}" srcOrd="0" destOrd="0" presId="urn:microsoft.com/office/officeart/2005/8/layout/orgChart1"/>
    <dgm:cxn modelId="{B02AD0E6-22DE-DD4C-97E3-45E2208A05EA}" type="presOf" srcId="{0F86B89C-CE48-7A40-AFBE-7B915DD4C080}" destId="{4550E6E8-1EBE-9D42-B008-877BD3B11BE8}" srcOrd="0" destOrd="0" presId="urn:microsoft.com/office/officeart/2005/8/layout/orgChart1"/>
    <dgm:cxn modelId="{C6BE9DE7-EFA0-8B4E-B1D0-17D0CF26AF2C}" type="presOf" srcId="{2691C80A-503F-BB4E-B083-3106DCB405C9}" destId="{FAA52599-702F-A94D-83EC-6E31272C6B0A}" srcOrd="0" destOrd="0" presId="urn:microsoft.com/office/officeart/2005/8/layout/orgChart1"/>
    <dgm:cxn modelId="{33553FE9-8826-1445-87C9-2C6BA8ACE298}" type="presOf" srcId="{0CCDBFE0-52AD-5842-8703-577F4BF4ABFB}" destId="{E3547CDB-EDAB-0843-B7F6-31D3ABA238D5}" srcOrd="1" destOrd="0" presId="urn:microsoft.com/office/officeart/2005/8/layout/orgChart1"/>
    <dgm:cxn modelId="{434941E9-3CD1-6E45-A8FB-9266D95CA6A9}" type="presOf" srcId="{FF3B39CD-4AA9-3B45-9148-59A178BD9853}" destId="{EFF8E5D7-A338-B14A-8172-C376E971E211}" srcOrd="1" destOrd="0" presId="urn:microsoft.com/office/officeart/2005/8/layout/orgChart1"/>
    <dgm:cxn modelId="{F86B6BED-4B79-2348-A47E-0AB3F8B33423}" srcId="{5F83A4B9-65CE-3C4F-9501-528D0E514DF2}" destId="{966832E9-1709-6646-83A0-A5EACD96A9F6}" srcOrd="2" destOrd="0" parTransId="{8F0E6633-0007-A346-8BB4-30315D1C61D8}" sibTransId="{4AC614DF-E839-9F45-BBE6-60F6E540E030}"/>
    <dgm:cxn modelId="{667996F1-F928-EB41-AF3D-4A52DF5469A0}" type="presOf" srcId="{97A1B6B5-CD87-1D47-A266-52E979659260}" destId="{89EB4CA0-03CF-2D44-B7DA-86D93ED73C45}" srcOrd="0" destOrd="0" presId="urn:microsoft.com/office/officeart/2005/8/layout/orgChart1"/>
    <dgm:cxn modelId="{454032F3-D2F2-754F-8A65-3BF8B9E01DE2}" type="presOf" srcId="{0F3BE241-0339-314E-B688-5866EC5C7E43}" destId="{05785EB4-22BC-0F42-9BFF-55A45534BD92}" srcOrd="0" destOrd="0" presId="urn:microsoft.com/office/officeart/2005/8/layout/orgChart1"/>
    <dgm:cxn modelId="{E0C24FF5-3288-EE43-A3ED-C69FF614A349}" srcId="{7ABFE83F-764B-754B-B217-013F125D5246}" destId="{8691DFC3-C004-FA47-82D8-1E5EDD163C97}" srcOrd="1" destOrd="0" parTransId="{15E2835D-0FED-8943-A550-D3133B9F7846}" sibTransId="{4DB6035D-7F67-C944-A8FC-49E7576C2F2F}"/>
    <dgm:cxn modelId="{78C5ADF6-7F0A-1E47-B9B6-2C5724686855}" type="presOf" srcId="{9A95B5EC-9F12-374D-A41F-477175C3F643}" destId="{699D4B2F-41FC-664F-9751-2B19084AF919}" srcOrd="1" destOrd="0" presId="urn:microsoft.com/office/officeart/2005/8/layout/orgChart1"/>
    <dgm:cxn modelId="{32BCA8F7-3711-064C-ABCB-962EBF0480DC}" srcId="{86E9B6E8-BD1B-B146-81BA-A883A898F468}" destId="{34E11123-BA4A-B54F-AA0B-FC14DBB98370}" srcOrd="0" destOrd="0" parTransId="{F25557C6-2A8A-8847-8C30-DA443F0DBDAF}" sibTransId="{B8B537ED-E97E-1F44-9010-73551E49CBE1}"/>
    <dgm:cxn modelId="{141F07F8-D322-5A49-BD44-7FC6CC6DAE34}" type="presOf" srcId="{883F3A16-B7F6-4143-898F-8F1CA18F904D}" destId="{556A2981-52B4-D04F-9323-41A775BD823F}" srcOrd="0" destOrd="0" presId="urn:microsoft.com/office/officeart/2005/8/layout/orgChart1"/>
    <dgm:cxn modelId="{B6B7C8FA-88D4-7B44-8464-7142A856D24E}" srcId="{71CC3F65-8FB0-7F4D-BFB9-BFAA73676037}" destId="{672175B1-981A-854D-91BE-E0771C478635}" srcOrd="0" destOrd="0" parTransId="{2ED9DBEC-552E-D74E-89E3-6FBAE4528A07}" sibTransId="{BFEBC895-07DB-3E47-ACB9-DE58F9A54AA1}"/>
    <dgm:cxn modelId="{43DC23FB-366F-5B42-BED8-9BD2CCA03C49}" type="presOf" srcId="{34BC5617-B3A9-6440-9B5C-07CAB11B26A3}" destId="{25BABB10-4F85-BC4E-BE0F-C4B22AA2DF0F}" srcOrd="0" destOrd="0" presId="urn:microsoft.com/office/officeart/2005/8/layout/orgChart1"/>
    <dgm:cxn modelId="{59198CFB-9DA5-E148-9F68-E3F3EE34552C}" type="presOf" srcId="{E86B6C18-E9E9-2942-9FC4-23D1FFE14C2A}" destId="{307C5C23-DCF3-DC4B-9E73-B7E250D8A738}" srcOrd="1" destOrd="0" presId="urn:microsoft.com/office/officeart/2005/8/layout/orgChart1"/>
    <dgm:cxn modelId="{B82E2FFD-5D78-DC4D-BE6C-BBEDE5999324}" srcId="{97A1B6B5-CD87-1D47-A266-52E979659260}" destId="{ECF045E5-A1B5-A841-8AFD-F1A35DE564F5}" srcOrd="1" destOrd="0" parTransId="{25702455-F7AD-2145-BF1F-C12034A9E461}" sibTransId="{5785A224-7C20-6541-872A-2B60508A51ED}"/>
    <dgm:cxn modelId="{09DAD5FF-A45D-A74F-B58F-BF6892E36D92}" type="presOf" srcId="{B70135CB-ADE7-CA46-A4F3-9FA09C02CB85}" destId="{E4CC4AEC-D124-0844-847F-A7AEA2FA319E}" srcOrd="0" destOrd="0" presId="urn:microsoft.com/office/officeart/2005/8/layout/orgChart1"/>
    <dgm:cxn modelId="{1BBFF8EE-E9ED-264F-98AE-FC4BE12A4B32}" type="presParOf" srcId="{6425B651-E677-2142-9B88-6FF565B7DFFC}" destId="{E4F77F5B-8AB1-4341-A464-938385973B6E}" srcOrd="0" destOrd="0" presId="urn:microsoft.com/office/officeart/2005/8/layout/orgChart1"/>
    <dgm:cxn modelId="{1C3166BD-8A76-B049-BD68-6D17A8F13127}" type="presParOf" srcId="{E4F77F5B-8AB1-4341-A464-938385973B6E}" destId="{29554C65-CFA2-FA4B-8478-5ED928ED3CD1}" srcOrd="0" destOrd="0" presId="urn:microsoft.com/office/officeart/2005/8/layout/orgChart1"/>
    <dgm:cxn modelId="{ADA94977-4F2E-4C4D-89A6-F1D393AEFC95}" type="presParOf" srcId="{29554C65-CFA2-FA4B-8478-5ED928ED3CD1}" destId="{3E6E9637-63A9-AC46-ADB6-41CD3C81E8F7}" srcOrd="0" destOrd="0" presId="urn:microsoft.com/office/officeart/2005/8/layout/orgChart1"/>
    <dgm:cxn modelId="{EBF5FF18-BAE6-E749-956A-05AC49CF626B}" type="presParOf" srcId="{29554C65-CFA2-FA4B-8478-5ED928ED3CD1}" destId="{E075C55F-7AEF-6A46-857E-844F4E199699}" srcOrd="1" destOrd="0" presId="urn:microsoft.com/office/officeart/2005/8/layout/orgChart1"/>
    <dgm:cxn modelId="{084EAF11-6141-2141-AFF9-51793EE84292}" type="presParOf" srcId="{E4F77F5B-8AB1-4341-A464-938385973B6E}" destId="{FFFF22B5-ED3E-C64B-A6C5-F04BE4E5A62E}" srcOrd="1" destOrd="0" presId="urn:microsoft.com/office/officeart/2005/8/layout/orgChart1"/>
    <dgm:cxn modelId="{B54CCF20-AB02-F64C-A3AB-FCC260E09D78}" type="presParOf" srcId="{E4F77F5B-8AB1-4341-A464-938385973B6E}" destId="{3B8C2820-451B-6648-8B32-D0BE7C178EBB}" srcOrd="2" destOrd="0" presId="urn:microsoft.com/office/officeart/2005/8/layout/orgChart1"/>
    <dgm:cxn modelId="{A411BCC2-DC99-984F-9A23-EC953EEEFF32}" type="presParOf" srcId="{3B8C2820-451B-6648-8B32-D0BE7C178EBB}" destId="{6D564915-9E75-A34B-93E7-5F9CF80B2637}" srcOrd="0" destOrd="0" presId="urn:microsoft.com/office/officeart/2005/8/layout/orgChart1"/>
    <dgm:cxn modelId="{0B9EBD17-F0C4-A344-B345-432214E8B593}" type="presParOf" srcId="{3B8C2820-451B-6648-8B32-D0BE7C178EBB}" destId="{9570F067-724C-9F49-AF54-F42CAA1E1A1E}" srcOrd="1" destOrd="0" presId="urn:microsoft.com/office/officeart/2005/8/layout/orgChart1"/>
    <dgm:cxn modelId="{3A01379B-E68A-8C49-90D3-3D8F09AD8D73}" type="presParOf" srcId="{9570F067-724C-9F49-AF54-F42CAA1E1A1E}" destId="{D67EDEA5-99CE-8B42-82AA-680AE5C5A13C}" srcOrd="0" destOrd="0" presId="urn:microsoft.com/office/officeart/2005/8/layout/orgChart1"/>
    <dgm:cxn modelId="{0AB20E59-EDF0-1141-A2E6-22BE07F1E547}" type="presParOf" srcId="{D67EDEA5-99CE-8B42-82AA-680AE5C5A13C}" destId="{68D09B3E-B4AA-FE41-935A-9E8FC0866CE8}" srcOrd="0" destOrd="0" presId="urn:microsoft.com/office/officeart/2005/8/layout/orgChart1"/>
    <dgm:cxn modelId="{EE3E2876-449E-6D4D-975D-20C4774B2871}" type="presParOf" srcId="{D67EDEA5-99CE-8B42-82AA-680AE5C5A13C}" destId="{B4FD50BE-F4D4-A84C-A5B0-825CAFF2D547}" srcOrd="1" destOrd="0" presId="urn:microsoft.com/office/officeart/2005/8/layout/orgChart1"/>
    <dgm:cxn modelId="{9E1C7F81-41FD-7D4D-B83F-674B1AAF9B1B}" type="presParOf" srcId="{9570F067-724C-9F49-AF54-F42CAA1E1A1E}" destId="{3CFC9A02-49D9-E14A-85B6-75A28E499283}" srcOrd="1" destOrd="0" presId="urn:microsoft.com/office/officeart/2005/8/layout/orgChart1"/>
    <dgm:cxn modelId="{621A8E1F-5E85-C743-9CEE-21B5F4C64AD8}" type="presParOf" srcId="{9570F067-724C-9F49-AF54-F42CAA1E1A1E}" destId="{C7B94A42-D2A2-C948-9DA1-EEE7B84A6812}" srcOrd="2" destOrd="0" presId="urn:microsoft.com/office/officeart/2005/8/layout/orgChart1"/>
    <dgm:cxn modelId="{2DF26793-2881-CF43-9FA0-6EC4CC7941A3}" type="presParOf" srcId="{6425B651-E677-2142-9B88-6FF565B7DFFC}" destId="{69BDADF5-E6E9-394A-AE0B-D8E3DD312845}" srcOrd="1" destOrd="0" presId="urn:microsoft.com/office/officeart/2005/8/layout/orgChart1"/>
    <dgm:cxn modelId="{07C0B548-FAD7-A549-ADC9-92AE71755998}" type="presParOf" srcId="{69BDADF5-E6E9-394A-AE0B-D8E3DD312845}" destId="{D9E01F29-69A8-7A4F-9342-B56046890A20}" srcOrd="0" destOrd="0" presId="urn:microsoft.com/office/officeart/2005/8/layout/orgChart1"/>
    <dgm:cxn modelId="{EAAA48BA-EB17-564A-9064-79DE44D3BD39}" type="presParOf" srcId="{D9E01F29-69A8-7A4F-9342-B56046890A20}" destId="{FAA52599-702F-A94D-83EC-6E31272C6B0A}" srcOrd="0" destOrd="0" presId="urn:microsoft.com/office/officeart/2005/8/layout/orgChart1"/>
    <dgm:cxn modelId="{F3A27EDA-730C-F14D-94A2-87D30E000BE2}" type="presParOf" srcId="{D9E01F29-69A8-7A4F-9342-B56046890A20}" destId="{6D371FE9-ED99-2048-ADFB-9AA0C8C47C54}" srcOrd="1" destOrd="0" presId="urn:microsoft.com/office/officeart/2005/8/layout/orgChart1"/>
    <dgm:cxn modelId="{E71E95CE-39DD-D24F-AE2E-B1210CFCFA3D}" type="presParOf" srcId="{69BDADF5-E6E9-394A-AE0B-D8E3DD312845}" destId="{057F72DD-A8F9-4348-A74C-ED6026CDEE8B}" srcOrd="1" destOrd="0" presId="urn:microsoft.com/office/officeart/2005/8/layout/orgChart1"/>
    <dgm:cxn modelId="{C60678EC-3E07-3344-80D1-325655133C6E}" type="presParOf" srcId="{057F72DD-A8F9-4348-A74C-ED6026CDEE8B}" destId="{4ECE7E0A-FF66-CD48-A538-9B1EF4DA901F}" srcOrd="0" destOrd="0" presId="urn:microsoft.com/office/officeart/2005/8/layout/orgChart1"/>
    <dgm:cxn modelId="{D753219F-D206-8640-9236-6C57A0F2880F}" type="presParOf" srcId="{057F72DD-A8F9-4348-A74C-ED6026CDEE8B}" destId="{62CBEF37-F21C-9E40-B3C4-C7DFF911A37E}" srcOrd="1" destOrd="0" presId="urn:microsoft.com/office/officeart/2005/8/layout/orgChart1"/>
    <dgm:cxn modelId="{63A1BE67-9186-3648-83CF-2F3EAE466E00}" type="presParOf" srcId="{62CBEF37-F21C-9E40-B3C4-C7DFF911A37E}" destId="{4925E087-EFB5-0446-B023-63DED5CFFDDF}" srcOrd="0" destOrd="0" presId="urn:microsoft.com/office/officeart/2005/8/layout/orgChart1"/>
    <dgm:cxn modelId="{16DB77D4-8DDC-D44B-BCC3-06308CB1CB09}" type="presParOf" srcId="{4925E087-EFB5-0446-B023-63DED5CFFDDF}" destId="{45449D0B-4103-D345-A6AA-1B7DDCCC6A05}" srcOrd="0" destOrd="0" presId="urn:microsoft.com/office/officeart/2005/8/layout/orgChart1"/>
    <dgm:cxn modelId="{10E007F2-F9D6-AD45-8E36-11418A6D8939}" type="presParOf" srcId="{4925E087-EFB5-0446-B023-63DED5CFFDDF}" destId="{028024FD-9B1F-9145-B959-3E5D3AAF79F5}" srcOrd="1" destOrd="0" presId="urn:microsoft.com/office/officeart/2005/8/layout/orgChart1"/>
    <dgm:cxn modelId="{DC94C830-F6C0-C04A-AEBD-60072B70EDF5}" type="presParOf" srcId="{62CBEF37-F21C-9E40-B3C4-C7DFF911A37E}" destId="{FAC4A43D-A1FF-3148-AF65-4CE9D661EBA6}" srcOrd="1" destOrd="0" presId="urn:microsoft.com/office/officeart/2005/8/layout/orgChart1"/>
    <dgm:cxn modelId="{CD7A1EA8-4F00-4F49-B020-8E44CFB54C20}" type="presParOf" srcId="{FAC4A43D-A1FF-3148-AF65-4CE9D661EBA6}" destId="{170A298E-D608-5842-BBF7-B332FD3E9600}" srcOrd="0" destOrd="0" presId="urn:microsoft.com/office/officeart/2005/8/layout/orgChart1"/>
    <dgm:cxn modelId="{04D50D61-A145-BB45-9B1A-A7E9559DEB00}" type="presParOf" srcId="{FAC4A43D-A1FF-3148-AF65-4CE9D661EBA6}" destId="{28FE4F90-0A78-5543-8AC2-B07E7C380628}" srcOrd="1" destOrd="0" presId="urn:microsoft.com/office/officeart/2005/8/layout/orgChart1"/>
    <dgm:cxn modelId="{49281266-9621-8443-97E3-FC425A0B0125}" type="presParOf" srcId="{28FE4F90-0A78-5543-8AC2-B07E7C380628}" destId="{1F8AA088-BDA2-2641-B1BF-95FF5B9A86C6}" srcOrd="0" destOrd="0" presId="urn:microsoft.com/office/officeart/2005/8/layout/orgChart1"/>
    <dgm:cxn modelId="{631B82D5-B58C-8547-BDA4-1193C2B8935B}" type="presParOf" srcId="{1F8AA088-BDA2-2641-B1BF-95FF5B9A86C6}" destId="{CEAF9C9C-D141-C94C-BED8-0DF1D8E37899}" srcOrd="0" destOrd="0" presId="urn:microsoft.com/office/officeart/2005/8/layout/orgChart1"/>
    <dgm:cxn modelId="{8AD5A31E-0B7B-EA4B-8486-A0C9C0E15BDE}" type="presParOf" srcId="{1F8AA088-BDA2-2641-B1BF-95FF5B9A86C6}" destId="{6A92BA3B-5A6C-564B-B686-7CB47FE64863}" srcOrd="1" destOrd="0" presId="urn:microsoft.com/office/officeart/2005/8/layout/orgChart1"/>
    <dgm:cxn modelId="{2B64F3FD-4C8F-8A4D-AEAF-C8FBB7EC39DD}" type="presParOf" srcId="{28FE4F90-0A78-5543-8AC2-B07E7C380628}" destId="{2F7E87BC-8E04-1C46-9973-FB6450AA1AD8}" srcOrd="1" destOrd="0" presId="urn:microsoft.com/office/officeart/2005/8/layout/orgChart1"/>
    <dgm:cxn modelId="{1C993DAA-5ECC-4145-A706-210ED4CF84FC}" type="presParOf" srcId="{2F7E87BC-8E04-1C46-9973-FB6450AA1AD8}" destId="{631FF51A-DA9A-0B4F-9F60-32B8678DF54E}" srcOrd="0" destOrd="0" presId="urn:microsoft.com/office/officeart/2005/8/layout/orgChart1"/>
    <dgm:cxn modelId="{3B78A00E-69A8-EF44-8E3F-C55F33625AC4}" type="presParOf" srcId="{2F7E87BC-8E04-1C46-9973-FB6450AA1AD8}" destId="{EC232560-D27F-4D4B-994C-0B83C2971851}" srcOrd="1" destOrd="0" presId="urn:microsoft.com/office/officeart/2005/8/layout/orgChart1"/>
    <dgm:cxn modelId="{60B6D46A-B717-A748-84B7-45999DC31401}" type="presParOf" srcId="{EC232560-D27F-4D4B-994C-0B83C2971851}" destId="{CD4E693A-0EA1-124B-91D1-F7771575064C}" srcOrd="0" destOrd="0" presId="urn:microsoft.com/office/officeart/2005/8/layout/orgChart1"/>
    <dgm:cxn modelId="{1AD28932-B241-054C-BDC5-1E18C9911243}" type="presParOf" srcId="{CD4E693A-0EA1-124B-91D1-F7771575064C}" destId="{89EB4CA0-03CF-2D44-B7DA-86D93ED73C45}" srcOrd="0" destOrd="0" presId="urn:microsoft.com/office/officeart/2005/8/layout/orgChart1"/>
    <dgm:cxn modelId="{88AD143E-FCDD-A744-91AF-A5702D11CC87}" type="presParOf" srcId="{CD4E693A-0EA1-124B-91D1-F7771575064C}" destId="{49DFA04C-A926-2141-B0A6-99E7D52DDE0A}" srcOrd="1" destOrd="0" presId="urn:microsoft.com/office/officeart/2005/8/layout/orgChart1"/>
    <dgm:cxn modelId="{BCB71F9E-4312-A44A-8619-59D5AB796285}" type="presParOf" srcId="{EC232560-D27F-4D4B-994C-0B83C2971851}" destId="{60225568-0B6F-1143-A50E-FFC90F94B150}" srcOrd="1" destOrd="0" presId="urn:microsoft.com/office/officeart/2005/8/layout/orgChart1"/>
    <dgm:cxn modelId="{89BED948-8BBC-3348-BD4B-8CC17918CA4E}" type="presParOf" srcId="{60225568-0B6F-1143-A50E-FFC90F94B150}" destId="{25BABB10-4F85-BC4E-BE0F-C4B22AA2DF0F}" srcOrd="0" destOrd="0" presId="urn:microsoft.com/office/officeart/2005/8/layout/orgChart1"/>
    <dgm:cxn modelId="{8AC5AF1C-D3EB-284F-86B8-12611942D86A}" type="presParOf" srcId="{60225568-0B6F-1143-A50E-FFC90F94B150}" destId="{F357AE55-392A-B643-BFBB-4188673C27DF}" srcOrd="1" destOrd="0" presId="urn:microsoft.com/office/officeart/2005/8/layout/orgChart1"/>
    <dgm:cxn modelId="{AF34B396-0133-D64E-8C3C-DDBA0223207F}" type="presParOf" srcId="{F357AE55-392A-B643-BFBB-4188673C27DF}" destId="{9518678D-2ABB-D345-8D9A-E86990D7DE8C}" srcOrd="0" destOrd="0" presId="urn:microsoft.com/office/officeart/2005/8/layout/orgChart1"/>
    <dgm:cxn modelId="{42E145C7-71B1-B148-867C-DDAC5BE4B10E}" type="presParOf" srcId="{9518678D-2ABB-D345-8D9A-E86990D7DE8C}" destId="{E3C116C8-D601-4542-950C-CB36B5983645}" srcOrd="0" destOrd="0" presId="urn:microsoft.com/office/officeart/2005/8/layout/orgChart1"/>
    <dgm:cxn modelId="{96B303AE-5206-AB4C-BA6C-540D5E470ABC}" type="presParOf" srcId="{9518678D-2ABB-D345-8D9A-E86990D7DE8C}" destId="{320B8374-77A2-314B-8C71-F51D1F3F517B}" srcOrd="1" destOrd="0" presId="urn:microsoft.com/office/officeart/2005/8/layout/orgChart1"/>
    <dgm:cxn modelId="{89623D1E-8E3D-6941-AB53-3433E0CE8FC8}" type="presParOf" srcId="{F357AE55-392A-B643-BFBB-4188673C27DF}" destId="{A5EEC08D-5308-744F-9FE3-5241911AFFCF}" srcOrd="1" destOrd="0" presId="urn:microsoft.com/office/officeart/2005/8/layout/orgChart1"/>
    <dgm:cxn modelId="{9975882F-8CAD-DD4B-992E-5D56204A1386}" type="presParOf" srcId="{F357AE55-392A-B643-BFBB-4188673C27DF}" destId="{DCF5236B-0AA4-B24E-B520-8D2C425551AE}" srcOrd="2" destOrd="0" presId="urn:microsoft.com/office/officeart/2005/8/layout/orgChart1"/>
    <dgm:cxn modelId="{BCA8BD6E-D4F4-B249-90FC-6BE4050285D6}" type="presParOf" srcId="{60225568-0B6F-1143-A50E-FFC90F94B150}" destId="{5736DD4E-408F-2546-A5A3-83BECAB396CE}" srcOrd="2" destOrd="0" presId="urn:microsoft.com/office/officeart/2005/8/layout/orgChart1"/>
    <dgm:cxn modelId="{B2A7310E-8A32-B44C-8D2A-05CB00CC22D8}" type="presParOf" srcId="{60225568-0B6F-1143-A50E-FFC90F94B150}" destId="{078EB7FD-866D-EE4F-8F0C-ACFA1BAB9369}" srcOrd="3" destOrd="0" presId="urn:microsoft.com/office/officeart/2005/8/layout/orgChart1"/>
    <dgm:cxn modelId="{E0084052-1F36-FD4F-A2CC-12F79180596B}" type="presParOf" srcId="{078EB7FD-866D-EE4F-8F0C-ACFA1BAB9369}" destId="{AC9F69B0-83E7-3B45-97DC-28E89599437F}" srcOrd="0" destOrd="0" presId="urn:microsoft.com/office/officeart/2005/8/layout/orgChart1"/>
    <dgm:cxn modelId="{FE210A74-4A59-5E46-8F3B-3027037E7602}" type="presParOf" srcId="{AC9F69B0-83E7-3B45-97DC-28E89599437F}" destId="{C0A9A18D-AB93-454E-8854-9227835DA31D}" srcOrd="0" destOrd="0" presId="urn:microsoft.com/office/officeart/2005/8/layout/orgChart1"/>
    <dgm:cxn modelId="{A3AB36D4-94C3-7447-8DDC-DDD722EBB4E8}" type="presParOf" srcId="{AC9F69B0-83E7-3B45-97DC-28E89599437F}" destId="{38197966-C608-F448-AA23-18B62CD47B3F}" srcOrd="1" destOrd="0" presId="urn:microsoft.com/office/officeart/2005/8/layout/orgChart1"/>
    <dgm:cxn modelId="{85E61FA7-7343-874B-A624-09D2688433C5}" type="presParOf" srcId="{078EB7FD-866D-EE4F-8F0C-ACFA1BAB9369}" destId="{13FBE7AD-CAD5-984E-8EE4-9BBF577A4EFF}" srcOrd="1" destOrd="0" presId="urn:microsoft.com/office/officeart/2005/8/layout/orgChart1"/>
    <dgm:cxn modelId="{AB7AC17E-9A8B-104F-8E3A-FCBE1F3E128D}" type="presParOf" srcId="{078EB7FD-866D-EE4F-8F0C-ACFA1BAB9369}" destId="{5F921788-13F1-334E-8762-E7F42DEF5393}" srcOrd="2" destOrd="0" presId="urn:microsoft.com/office/officeart/2005/8/layout/orgChart1"/>
    <dgm:cxn modelId="{775EF345-8F91-F140-87F3-F74A5FF13E29}" type="presParOf" srcId="{60225568-0B6F-1143-A50E-FFC90F94B150}" destId="{FBF323C2-055C-264B-ACE1-30B7DF3646DF}" srcOrd="4" destOrd="0" presId="urn:microsoft.com/office/officeart/2005/8/layout/orgChart1"/>
    <dgm:cxn modelId="{41B3468E-1AAA-6D47-8D51-CDD93F651CA7}" type="presParOf" srcId="{60225568-0B6F-1143-A50E-FFC90F94B150}" destId="{69D9C1FC-C3DB-7F45-AFD2-74E6278AB115}" srcOrd="5" destOrd="0" presId="urn:microsoft.com/office/officeart/2005/8/layout/orgChart1"/>
    <dgm:cxn modelId="{AC8D6E49-81A6-EA4F-BE4F-0BCF6E055037}" type="presParOf" srcId="{69D9C1FC-C3DB-7F45-AFD2-74E6278AB115}" destId="{13B0768F-DF1C-9943-A269-A9503DBC228B}" srcOrd="0" destOrd="0" presId="urn:microsoft.com/office/officeart/2005/8/layout/orgChart1"/>
    <dgm:cxn modelId="{28BA5BAE-4AB9-9E4C-9DE1-900032327271}" type="presParOf" srcId="{13B0768F-DF1C-9943-A269-A9503DBC228B}" destId="{9C387DB3-2F75-E248-BDA5-C2B50582581B}" srcOrd="0" destOrd="0" presId="urn:microsoft.com/office/officeart/2005/8/layout/orgChart1"/>
    <dgm:cxn modelId="{DBD3FC5C-2E17-3842-B6D9-B54BE294211C}" type="presParOf" srcId="{13B0768F-DF1C-9943-A269-A9503DBC228B}" destId="{AC138D33-EABC-D44F-9CE7-84ADF69167E4}" srcOrd="1" destOrd="0" presId="urn:microsoft.com/office/officeart/2005/8/layout/orgChart1"/>
    <dgm:cxn modelId="{5BE5FB8A-7B52-C44C-8C6E-8D70F3024E64}" type="presParOf" srcId="{69D9C1FC-C3DB-7F45-AFD2-74E6278AB115}" destId="{98D5F849-4ED1-FF4B-A169-6AEB85A459BB}" srcOrd="1" destOrd="0" presId="urn:microsoft.com/office/officeart/2005/8/layout/orgChart1"/>
    <dgm:cxn modelId="{3B57D60E-AD1C-D447-B92D-5CCA43AF8896}" type="presParOf" srcId="{69D9C1FC-C3DB-7F45-AFD2-74E6278AB115}" destId="{0DDD67B7-10D9-684B-8C9C-DBFD36C27F2C}" srcOrd="2" destOrd="0" presId="urn:microsoft.com/office/officeart/2005/8/layout/orgChart1"/>
    <dgm:cxn modelId="{CBA4157B-CFD7-BD43-AAB7-AD584CD682F1}" type="presParOf" srcId="{EC232560-D27F-4D4B-994C-0B83C2971851}" destId="{47A14A42-C6B5-A049-8FF2-66074B5B05DE}" srcOrd="2" destOrd="0" presId="urn:microsoft.com/office/officeart/2005/8/layout/orgChart1"/>
    <dgm:cxn modelId="{2EA093DA-6144-1A4E-80D9-3051F54EBF7D}" type="presParOf" srcId="{2F7E87BC-8E04-1C46-9973-FB6450AA1AD8}" destId="{0AD9DA84-1224-A849-9ED7-1A87CDD1352C}" srcOrd="2" destOrd="0" presId="urn:microsoft.com/office/officeart/2005/8/layout/orgChart1"/>
    <dgm:cxn modelId="{52673485-CFC0-6048-B213-9459BF39ACA8}" type="presParOf" srcId="{2F7E87BC-8E04-1C46-9973-FB6450AA1AD8}" destId="{EC4A5516-968F-E741-AA0E-7CD9F269E3CF}" srcOrd="3" destOrd="0" presId="urn:microsoft.com/office/officeart/2005/8/layout/orgChart1"/>
    <dgm:cxn modelId="{73C9C0D5-FB3C-1945-BBE5-6BC2D4F92CD4}" type="presParOf" srcId="{EC4A5516-968F-E741-AA0E-7CD9F269E3CF}" destId="{7DD3F9D9-DBB8-104C-B580-F370D99C125C}" srcOrd="0" destOrd="0" presId="urn:microsoft.com/office/officeart/2005/8/layout/orgChart1"/>
    <dgm:cxn modelId="{EA4C86C8-D8D7-0648-801E-81C7CAEB85E0}" type="presParOf" srcId="{7DD3F9D9-DBB8-104C-B580-F370D99C125C}" destId="{2DCDC358-064A-B741-A622-654D70F5DCC8}" srcOrd="0" destOrd="0" presId="urn:microsoft.com/office/officeart/2005/8/layout/orgChart1"/>
    <dgm:cxn modelId="{95F4879D-5AB1-2449-9838-29A4F5972D2D}" type="presParOf" srcId="{7DD3F9D9-DBB8-104C-B580-F370D99C125C}" destId="{5BB6D958-B359-BB44-9E74-A29F7F507C1B}" srcOrd="1" destOrd="0" presId="urn:microsoft.com/office/officeart/2005/8/layout/orgChart1"/>
    <dgm:cxn modelId="{82CD4FC6-0E52-7A46-A238-EC8D52B8BB62}" type="presParOf" srcId="{EC4A5516-968F-E741-AA0E-7CD9F269E3CF}" destId="{77785725-2454-D74B-8CBC-D1143B2E9561}" srcOrd="1" destOrd="0" presId="urn:microsoft.com/office/officeart/2005/8/layout/orgChart1"/>
    <dgm:cxn modelId="{D8B8C46E-4F75-8640-889E-D1580C07BBF2}" type="presParOf" srcId="{77785725-2454-D74B-8CBC-D1143B2E9561}" destId="{D008F6F3-F291-944F-BFF9-AC74A1A11F22}" srcOrd="0" destOrd="0" presId="urn:microsoft.com/office/officeart/2005/8/layout/orgChart1"/>
    <dgm:cxn modelId="{BEF645F7-43A4-994F-B986-9A47377F78D0}" type="presParOf" srcId="{77785725-2454-D74B-8CBC-D1143B2E9561}" destId="{30F4D2DA-6999-1143-8FB2-110A913329F0}" srcOrd="1" destOrd="0" presId="urn:microsoft.com/office/officeart/2005/8/layout/orgChart1"/>
    <dgm:cxn modelId="{2DA75A0C-FBBD-974D-870D-5B6C15108030}" type="presParOf" srcId="{30F4D2DA-6999-1143-8FB2-110A913329F0}" destId="{B6398D85-46D0-3D47-980C-9D2EBA34BB7B}" srcOrd="0" destOrd="0" presId="urn:microsoft.com/office/officeart/2005/8/layout/orgChart1"/>
    <dgm:cxn modelId="{D6A14811-972A-6048-9014-074279644C4D}" type="presParOf" srcId="{B6398D85-46D0-3D47-980C-9D2EBA34BB7B}" destId="{4550E6E8-1EBE-9D42-B008-877BD3B11BE8}" srcOrd="0" destOrd="0" presId="urn:microsoft.com/office/officeart/2005/8/layout/orgChart1"/>
    <dgm:cxn modelId="{A9C744E8-5326-3043-B1FA-DA9A6C748607}" type="presParOf" srcId="{B6398D85-46D0-3D47-980C-9D2EBA34BB7B}" destId="{2B497A67-13A7-3044-9379-ADB5DC29BCEC}" srcOrd="1" destOrd="0" presId="urn:microsoft.com/office/officeart/2005/8/layout/orgChart1"/>
    <dgm:cxn modelId="{67F4FCA6-AA6D-9344-9F38-F8611676C51D}" type="presParOf" srcId="{30F4D2DA-6999-1143-8FB2-110A913329F0}" destId="{108E9209-4039-0646-8730-77083284660E}" srcOrd="1" destOrd="0" presId="urn:microsoft.com/office/officeart/2005/8/layout/orgChart1"/>
    <dgm:cxn modelId="{3A8654E0-46AA-B449-A206-9CFE6EC2CBF8}" type="presParOf" srcId="{30F4D2DA-6999-1143-8FB2-110A913329F0}" destId="{E6C835C7-0CBA-334E-8E1A-29F9ECD7157B}" srcOrd="2" destOrd="0" presId="urn:microsoft.com/office/officeart/2005/8/layout/orgChart1"/>
    <dgm:cxn modelId="{03FC1600-5D2D-214B-98AC-556BAECACF38}" type="presParOf" srcId="{77785725-2454-D74B-8CBC-D1143B2E9561}" destId="{B5D36F71-526A-614D-8CCE-EE8F866124BF}" srcOrd="2" destOrd="0" presId="urn:microsoft.com/office/officeart/2005/8/layout/orgChart1"/>
    <dgm:cxn modelId="{6574A491-E10C-A744-BC41-5698A5F2B2D5}" type="presParOf" srcId="{77785725-2454-D74B-8CBC-D1143B2E9561}" destId="{24700960-4F79-3748-BF74-EA1B96E9ECDD}" srcOrd="3" destOrd="0" presId="urn:microsoft.com/office/officeart/2005/8/layout/orgChart1"/>
    <dgm:cxn modelId="{BC1A303A-0847-4C46-A8F6-B5BB2F040499}" type="presParOf" srcId="{24700960-4F79-3748-BF74-EA1B96E9ECDD}" destId="{3CAB97B2-E114-B346-95D3-354C920C6C46}" srcOrd="0" destOrd="0" presId="urn:microsoft.com/office/officeart/2005/8/layout/orgChart1"/>
    <dgm:cxn modelId="{75C72B7C-8479-3F4F-9AAE-D0DCC02269E8}" type="presParOf" srcId="{3CAB97B2-E114-B346-95D3-354C920C6C46}" destId="{E3E3703C-D330-3941-8A40-72336E51F68F}" srcOrd="0" destOrd="0" presId="urn:microsoft.com/office/officeart/2005/8/layout/orgChart1"/>
    <dgm:cxn modelId="{6770D2F6-71AC-1B4E-A140-06ABA927CAA7}" type="presParOf" srcId="{3CAB97B2-E114-B346-95D3-354C920C6C46}" destId="{4BEBC7FE-2841-684C-BEF9-80CB8E79C3E8}" srcOrd="1" destOrd="0" presId="urn:microsoft.com/office/officeart/2005/8/layout/orgChart1"/>
    <dgm:cxn modelId="{E24A53C7-ED7B-A242-9EA9-93D351EE9A5A}" type="presParOf" srcId="{24700960-4F79-3748-BF74-EA1B96E9ECDD}" destId="{6951BDB9-703E-4E43-9993-1FC5017D7C5D}" srcOrd="1" destOrd="0" presId="urn:microsoft.com/office/officeart/2005/8/layout/orgChart1"/>
    <dgm:cxn modelId="{DCEF74C9-3E15-F140-953A-670F766D1F34}" type="presParOf" srcId="{24700960-4F79-3748-BF74-EA1B96E9ECDD}" destId="{9DA18707-A29D-5444-AA42-A0722C30B1A4}" srcOrd="2" destOrd="0" presId="urn:microsoft.com/office/officeart/2005/8/layout/orgChart1"/>
    <dgm:cxn modelId="{A0C434DF-2B91-4B4E-B9C7-F49E8580F564}" type="presParOf" srcId="{77785725-2454-D74B-8CBC-D1143B2E9561}" destId="{9AE3CAA3-9893-514D-9DF1-0BF7FF026006}" srcOrd="4" destOrd="0" presId="urn:microsoft.com/office/officeart/2005/8/layout/orgChart1"/>
    <dgm:cxn modelId="{97DA25CE-CB89-4443-BE6D-C90E6E3DF148}" type="presParOf" srcId="{77785725-2454-D74B-8CBC-D1143B2E9561}" destId="{F81FD18C-13EB-904E-AA89-C2C9C780DA2B}" srcOrd="5" destOrd="0" presId="urn:microsoft.com/office/officeart/2005/8/layout/orgChart1"/>
    <dgm:cxn modelId="{1FF295C3-455C-FC41-8D30-BBE2C71E0067}" type="presParOf" srcId="{F81FD18C-13EB-904E-AA89-C2C9C780DA2B}" destId="{E55CC37F-91DB-8D46-824C-2EA9EABE9370}" srcOrd="0" destOrd="0" presId="urn:microsoft.com/office/officeart/2005/8/layout/orgChart1"/>
    <dgm:cxn modelId="{143E9B35-1C82-4E41-92D5-D33A8852AB01}" type="presParOf" srcId="{E55CC37F-91DB-8D46-824C-2EA9EABE9370}" destId="{40F18A20-06A8-CB45-8AE9-EC886FFCF67F}" srcOrd="0" destOrd="0" presId="urn:microsoft.com/office/officeart/2005/8/layout/orgChart1"/>
    <dgm:cxn modelId="{37EE45C1-8BFC-E64B-849B-33314BE3D9D8}" type="presParOf" srcId="{E55CC37F-91DB-8D46-824C-2EA9EABE9370}" destId="{901A399C-6248-414A-84F3-D4EA2D26FF99}" srcOrd="1" destOrd="0" presId="urn:microsoft.com/office/officeart/2005/8/layout/orgChart1"/>
    <dgm:cxn modelId="{A801108F-D5F5-DF41-8E92-33C5C5034CFD}" type="presParOf" srcId="{F81FD18C-13EB-904E-AA89-C2C9C780DA2B}" destId="{F9340D1F-8747-DA4D-8325-ADBA69DBE50C}" srcOrd="1" destOrd="0" presId="urn:microsoft.com/office/officeart/2005/8/layout/orgChart1"/>
    <dgm:cxn modelId="{B8C249B8-FDEB-504A-B227-836F11FA31B4}" type="presParOf" srcId="{F81FD18C-13EB-904E-AA89-C2C9C780DA2B}" destId="{FBC7BD93-01C6-7A48-9263-35D6DCE0A4FB}" srcOrd="2" destOrd="0" presId="urn:microsoft.com/office/officeart/2005/8/layout/orgChart1"/>
    <dgm:cxn modelId="{040D1C0B-F9C8-0B4F-B273-A6E0DBE7DC58}" type="presParOf" srcId="{EC4A5516-968F-E741-AA0E-7CD9F269E3CF}" destId="{E511BDCE-CD6B-964F-B4D8-CA2B594EA414}" srcOrd="2" destOrd="0" presId="urn:microsoft.com/office/officeart/2005/8/layout/orgChart1"/>
    <dgm:cxn modelId="{9946FA12-686D-0E4B-BD81-5E8B1F2E8E40}" type="presParOf" srcId="{28FE4F90-0A78-5543-8AC2-B07E7C380628}" destId="{5B1557F2-DC2C-634F-9EA7-AFE1B669C1FF}" srcOrd="2" destOrd="0" presId="urn:microsoft.com/office/officeart/2005/8/layout/orgChart1"/>
    <dgm:cxn modelId="{3082C52B-0D4D-9A42-9226-52E0E9805B10}" type="presParOf" srcId="{FAC4A43D-A1FF-3148-AF65-4CE9D661EBA6}" destId="{FEEF3A6A-225B-CE42-8DDC-7E6639E15C9A}" srcOrd="2" destOrd="0" presId="urn:microsoft.com/office/officeart/2005/8/layout/orgChart1"/>
    <dgm:cxn modelId="{C6826B2A-1F75-114F-879E-67B0BD970539}" type="presParOf" srcId="{FAC4A43D-A1FF-3148-AF65-4CE9D661EBA6}" destId="{EC7F9E1F-C991-5949-AC3A-C92267C35080}" srcOrd="3" destOrd="0" presId="urn:microsoft.com/office/officeart/2005/8/layout/orgChart1"/>
    <dgm:cxn modelId="{077C8482-F5A1-8C4D-9FA0-9B085B04DBF4}" type="presParOf" srcId="{EC7F9E1F-C991-5949-AC3A-C92267C35080}" destId="{785A518B-D9FC-D24D-86BE-DAB1540A2A32}" srcOrd="0" destOrd="0" presId="urn:microsoft.com/office/officeart/2005/8/layout/orgChart1"/>
    <dgm:cxn modelId="{FB555F1B-CBDD-3B44-8193-73BB6D0E7EA3}" type="presParOf" srcId="{785A518B-D9FC-D24D-86BE-DAB1540A2A32}" destId="{A8E0FFEE-CEAF-B245-83FB-A3C740583339}" srcOrd="0" destOrd="0" presId="urn:microsoft.com/office/officeart/2005/8/layout/orgChart1"/>
    <dgm:cxn modelId="{B4858C00-F7E2-7E4A-AD73-3986C7279FD7}" type="presParOf" srcId="{785A518B-D9FC-D24D-86BE-DAB1540A2A32}" destId="{AE4B9A23-5D0E-D042-94F2-67C3F4DF71ED}" srcOrd="1" destOrd="0" presId="urn:microsoft.com/office/officeart/2005/8/layout/orgChart1"/>
    <dgm:cxn modelId="{E0289B4F-8F9D-4248-8D89-AAAC067B2B36}" type="presParOf" srcId="{EC7F9E1F-C991-5949-AC3A-C92267C35080}" destId="{D6E36FD5-B7FF-B049-A577-C0ACF3E21AEF}" srcOrd="1" destOrd="0" presId="urn:microsoft.com/office/officeart/2005/8/layout/orgChart1"/>
    <dgm:cxn modelId="{23C4FBD7-AFA0-1149-A465-929729A91EC3}" type="presParOf" srcId="{D6E36FD5-B7FF-B049-A577-C0ACF3E21AEF}" destId="{648CAB93-FA0C-9A49-8E88-42B8D37FE722}" srcOrd="0" destOrd="0" presId="urn:microsoft.com/office/officeart/2005/8/layout/orgChart1"/>
    <dgm:cxn modelId="{E42712B3-1AFE-5A49-BA90-B07E864989EA}" type="presParOf" srcId="{D6E36FD5-B7FF-B049-A577-C0ACF3E21AEF}" destId="{4EEC7FF8-D19F-7244-809E-68F9B2F7274D}" srcOrd="1" destOrd="0" presId="urn:microsoft.com/office/officeart/2005/8/layout/orgChart1"/>
    <dgm:cxn modelId="{857DDA61-B685-4140-BDEC-5AAE07931056}" type="presParOf" srcId="{4EEC7FF8-D19F-7244-809E-68F9B2F7274D}" destId="{C7EB4B72-2646-0C45-A232-C2544128BBAF}" srcOrd="0" destOrd="0" presId="urn:microsoft.com/office/officeart/2005/8/layout/orgChart1"/>
    <dgm:cxn modelId="{07B74368-EB1F-DF47-A745-2AEFAFA3652C}" type="presParOf" srcId="{C7EB4B72-2646-0C45-A232-C2544128BBAF}" destId="{609134FE-BC88-7442-8396-DD7F804CB108}" srcOrd="0" destOrd="0" presId="urn:microsoft.com/office/officeart/2005/8/layout/orgChart1"/>
    <dgm:cxn modelId="{661DC20B-1416-D942-A525-FD1A9D219B81}" type="presParOf" srcId="{C7EB4B72-2646-0C45-A232-C2544128BBAF}" destId="{29D44574-C375-CF43-BB8F-41A52AD7346C}" srcOrd="1" destOrd="0" presId="urn:microsoft.com/office/officeart/2005/8/layout/orgChart1"/>
    <dgm:cxn modelId="{1B7C0E54-47FB-AC48-B27B-2A1C85C8E6BF}" type="presParOf" srcId="{4EEC7FF8-D19F-7244-809E-68F9B2F7274D}" destId="{26411918-2766-A54E-980E-6EE561725581}" srcOrd="1" destOrd="0" presId="urn:microsoft.com/office/officeart/2005/8/layout/orgChart1"/>
    <dgm:cxn modelId="{0FA25C36-DAF9-F549-A40B-6D19259BA55F}" type="presParOf" srcId="{26411918-2766-A54E-980E-6EE561725581}" destId="{FC1516B0-0FE2-034A-BBAD-4DA466B794C0}" srcOrd="0" destOrd="0" presId="urn:microsoft.com/office/officeart/2005/8/layout/orgChart1"/>
    <dgm:cxn modelId="{E712429E-5B63-664E-89A3-39FDE2C95187}" type="presParOf" srcId="{26411918-2766-A54E-980E-6EE561725581}" destId="{9584EEAE-1E68-7948-8DD5-D90454F2ACB1}" srcOrd="1" destOrd="0" presId="urn:microsoft.com/office/officeart/2005/8/layout/orgChart1"/>
    <dgm:cxn modelId="{3F01AB1F-37F2-CB46-A6B8-EEC2FF3A6DC9}" type="presParOf" srcId="{9584EEAE-1E68-7948-8DD5-D90454F2ACB1}" destId="{D3155C36-82C9-394E-BEA0-3815512C3F35}" srcOrd="0" destOrd="0" presId="urn:microsoft.com/office/officeart/2005/8/layout/orgChart1"/>
    <dgm:cxn modelId="{2E35031B-CC5F-9F43-AF34-C9D523AB5583}" type="presParOf" srcId="{D3155C36-82C9-394E-BEA0-3815512C3F35}" destId="{70A4699F-B4AD-C748-BEEB-D6D1FABF6A44}" srcOrd="0" destOrd="0" presId="urn:microsoft.com/office/officeart/2005/8/layout/orgChart1"/>
    <dgm:cxn modelId="{77061365-A9C0-DD46-A776-1682D1F04B0E}" type="presParOf" srcId="{D3155C36-82C9-394E-BEA0-3815512C3F35}" destId="{7F399E06-5425-3345-9172-32FCCE4CCC48}" srcOrd="1" destOrd="0" presId="urn:microsoft.com/office/officeart/2005/8/layout/orgChart1"/>
    <dgm:cxn modelId="{A5887996-9F51-9640-B29C-E0F6BEF278FD}" type="presParOf" srcId="{9584EEAE-1E68-7948-8DD5-D90454F2ACB1}" destId="{9596AB53-AF37-A64F-859F-7E15210ADE2B}" srcOrd="1" destOrd="0" presId="urn:microsoft.com/office/officeart/2005/8/layout/orgChart1"/>
    <dgm:cxn modelId="{D62D59F8-2DF1-7843-8DCD-FE4AE07B72DF}" type="presParOf" srcId="{9596AB53-AF37-A64F-859F-7E15210ADE2B}" destId="{47C91B21-4132-4F4E-9C45-D16902E86D69}" srcOrd="0" destOrd="0" presId="urn:microsoft.com/office/officeart/2005/8/layout/orgChart1"/>
    <dgm:cxn modelId="{18451FE1-0344-9E4A-A285-677F2A8DF486}" type="presParOf" srcId="{9596AB53-AF37-A64F-859F-7E15210ADE2B}" destId="{EF9EFFCB-8818-8A4D-84CE-7A5D4B3A89B2}" srcOrd="1" destOrd="0" presId="urn:microsoft.com/office/officeart/2005/8/layout/orgChart1"/>
    <dgm:cxn modelId="{2250D8DF-D390-4343-913D-C64E2FDD14AA}" type="presParOf" srcId="{EF9EFFCB-8818-8A4D-84CE-7A5D4B3A89B2}" destId="{E7160CB6-FD62-CE46-884E-52F51F268083}" srcOrd="0" destOrd="0" presId="urn:microsoft.com/office/officeart/2005/8/layout/orgChart1"/>
    <dgm:cxn modelId="{2EA75B86-3404-B64F-BDD8-BD917BBB513A}" type="presParOf" srcId="{E7160CB6-FD62-CE46-884E-52F51F268083}" destId="{D61B6A05-87C1-F04E-9961-E4F4D2A4B3A0}" srcOrd="0" destOrd="0" presId="urn:microsoft.com/office/officeart/2005/8/layout/orgChart1"/>
    <dgm:cxn modelId="{94D53C0C-6CDC-D544-BAD2-94F044379F06}" type="presParOf" srcId="{E7160CB6-FD62-CE46-884E-52F51F268083}" destId="{EB361F6F-AD00-AF47-89AD-98DA38448FC0}" srcOrd="1" destOrd="0" presId="urn:microsoft.com/office/officeart/2005/8/layout/orgChart1"/>
    <dgm:cxn modelId="{96B91696-5D52-6B4F-BC57-F12A580C9912}" type="presParOf" srcId="{EF9EFFCB-8818-8A4D-84CE-7A5D4B3A89B2}" destId="{AF46788F-0582-DE4C-8356-F61BA6240257}" srcOrd="1" destOrd="0" presId="urn:microsoft.com/office/officeart/2005/8/layout/orgChart1"/>
    <dgm:cxn modelId="{FA4E5322-E580-CF41-8B6B-ABC59EB28C11}" type="presParOf" srcId="{AF46788F-0582-DE4C-8356-F61BA6240257}" destId="{0EA5B38A-9AC0-7747-A991-EF6D8805FFC5}" srcOrd="0" destOrd="0" presId="urn:microsoft.com/office/officeart/2005/8/layout/orgChart1"/>
    <dgm:cxn modelId="{FCB0C84D-5B4B-B04D-A13E-EDB83883466C}" type="presParOf" srcId="{AF46788F-0582-DE4C-8356-F61BA6240257}" destId="{DD3FB209-65B1-9D40-A0B2-E14351F93919}" srcOrd="1" destOrd="0" presId="urn:microsoft.com/office/officeart/2005/8/layout/orgChart1"/>
    <dgm:cxn modelId="{B3E7DD3A-9D08-B741-A3C4-48B23A6ECB38}" type="presParOf" srcId="{DD3FB209-65B1-9D40-A0B2-E14351F93919}" destId="{3EA0D5E1-7352-8C49-A862-731CC42083CF}" srcOrd="0" destOrd="0" presId="urn:microsoft.com/office/officeart/2005/8/layout/orgChart1"/>
    <dgm:cxn modelId="{284968E6-2E1B-E14A-927E-F84BD2E0921E}" type="presParOf" srcId="{3EA0D5E1-7352-8C49-A862-731CC42083CF}" destId="{DA9ACDC3-8DE8-4A4F-9BE7-11424B691184}" srcOrd="0" destOrd="0" presId="urn:microsoft.com/office/officeart/2005/8/layout/orgChart1"/>
    <dgm:cxn modelId="{D04214AB-E01D-3440-B0BB-761EA5B1834B}" type="presParOf" srcId="{3EA0D5E1-7352-8C49-A862-731CC42083CF}" destId="{E3547CDB-EDAB-0843-B7F6-31D3ABA238D5}" srcOrd="1" destOrd="0" presId="urn:microsoft.com/office/officeart/2005/8/layout/orgChart1"/>
    <dgm:cxn modelId="{46A8CFAB-27D4-8149-85FF-682693B27E1B}" type="presParOf" srcId="{DD3FB209-65B1-9D40-A0B2-E14351F93919}" destId="{2C627F5B-EE8B-594C-A904-389D1765FB2B}" srcOrd="1" destOrd="0" presId="urn:microsoft.com/office/officeart/2005/8/layout/orgChart1"/>
    <dgm:cxn modelId="{B7D9EF4A-1C75-BD4E-BBCA-A059824CC7EF}" type="presParOf" srcId="{DD3FB209-65B1-9D40-A0B2-E14351F93919}" destId="{36D1B4A1-27C3-6747-95E1-D99E742EE954}" srcOrd="2" destOrd="0" presId="urn:microsoft.com/office/officeart/2005/8/layout/orgChart1"/>
    <dgm:cxn modelId="{D9A23BA0-1670-9948-9B24-79954F76D666}" type="presParOf" srcId="{EF9EFFCB-8818-8A4D-84CE-7A5D4B3A89B2}" destId="{9C32554D-3985-5842-903D-D7FD1FB01005}" srcOrd="2" destOrd="0" presId="urn:microsoft.com/office/officeart/2005/8/layout/orgChart1"/>
    <dgm:cxn modelId="{3FE8F737-7B87-7046-AC0D-E3FC3D10C51A}" type="presParOf" srcId="{9584EEAE-1E68-7948-8DD5-D90454F2ACB1}" destId="{2B38763E-3E62-C244-9321-6B2291B78685}" srcOrd="2" destOrd="0" presId="urn:microsoft.com/office/officeart/2005/8/layout/orgChart1"/>
    <dgm:cxn modelId="{3A7E7497-C3DC-7047-A231-E92C15E901F5}" type="presParOf" srcId="{4EEC7FF8-D19F-7244-809E-68F9B2F7274D}" destId="{226597EA-E908-4B49-B8DE-19C21BFC69E7}" srcOrd="2" destOrd="0" presId="urn:microsoft.com/office/officeart/2005/8/layout/orgChart1"/>
    <dgm:cxn modelId="{09C2C9E9-22EA-564E-B375-A6B9F4DC1003}" type="presParOf" srcId="{EC7F9E1F-C991-5949-AC3A-C92267C35080}" destId="{976F0DF3-CEE2-5247-86A1-162219097D2C}" srcOrd="2" destOrd="0" presId="urn:microsoft.com/office/officeart/2005/8/layout/orgChart1"/>
    <dgm:cxn modelId="{067051D0-56D4-634C-AE10-EB18F0F03534}" type="presParOf" srcId="{62CBEF37-F21C-9E40-B3C4-C7DFF911A37E}" destId="{206B46BE-4D37-6646-BD87-0F3FC083EFFB}" srcOrd="2" destOrd="0" presId="urn:microsoft.com/office/officeart/2005/8/layout/orgChart1"/>
    <dgm:cxn modelId="{77181674-4CC2-BF47-B5EB-CDD3395E99EF}" type="presParOf" srcId="{057F72DD-A8F9-4348-A74C-ED6026CDEE8B}" destId="{5C849B1B-4DE9-2B44-B314-6A11E870238D}" srcOrd="2" destOrd="0" presId="urn:microsoft.com/office/officeart/2005/8/layout/orgChart1"/>
    <dgm:cxn modelId="{1AB59AD0-47FB-534D-97D7-D84F0486B1A6}" type="presParOf" srcId="{057F72DD-A8F9-4348-A74C-ED6026CDEE8B}" destId="{D9659109-DDC8-3448-9C72-9E5E0B14BE13}" srcOrd="3" destOrd="0" presId="urn:microsoft.com/office/officeart/2005/8/layout/orgChart1"/>
    <dgm:cxn modelId="{3B82C394-61E2-6743-9BB5-1C79A1A01CD5}" type="presParOf" srcId="{D9659109-DDC8-3448-9C72-9E5E0B14BE13}" destId="{F3C1345E-7408-EA46-B86D-0F3EDAF1EE82}" srcOrd="0" destOrd="0" presId="urn:microsoft.com/office/officeart/2005/8/layout/orgChart1"/>
    <dgm:cxn modelId="{2865F448-EFF2-514B-900F-374129FFE555}" type="presParOf" srcId="{F3C1345E-7408-EA46-B86D-0F3EDAF1EE82}" destId="{12C5CDDB-12B1-DF4A-BBDB-D4E83F8F6FA7}" srcOrd="0" destOrd="0" presId="urn:microsoft.com/office/officeart/2005/8/layout/orgChart1"/>
    <dgm:cxn modelId="{CBF311FD-5508-9641-8C53-F6732327B274}" type="presParOf" srcId="{F3C1345E-7408-EA46-B86D-0F3EDAF1EE82}" destId="{91CC3015-8B6B-CE4C-BA1B-29342C05147E}" srcOrd="1" destOrd="0" presId="urn:microsoft.com/office/officeart/2005/8/layout/orgChart1"/>
    <dgm:cxn modelId="{2D64EAAB-7DAF-E84D-8483-BC25B913ADD8}" type="presParOf" srcId="{D9659109-DDC8-3448-9C72-9E5E0B14BE13}" destId="{DA0FE9E1-E69E-0541-B099-D513FE0EB93D}" srcOrd="1" destOrd="0" presId="urn:microsoft.com/office/officeart/2005/8/layout/orgChart1"/>
    <dgm:cxn modelId="{A841B60B-3E87-414C-90B2-554794437014}" type="presParOf" srcId="{DA0FE9E1-E69E-0541-B099-D513FE0EB93D}" destId="{7573C160-A673-3742-95CD-A29CA4B586D8}" srcOrd="0" destOrd="0" presId="urn:microsoft.com/office/officeart/2005/8/layout/orgChart1"/>
    <dgm:cxn modelId="{06702680-5A5C-D048-921C-5316814BCC8E}" type="presParOf" srcId="{DA0FE9E1-E69E-0541-B099-D513FE0EB93D}" destId="{63AB19BF-B24F-904F-A808-1A0F766FC825}" srcOrd="1" destOrd="0" presId="urn:microsoft.com/office/officeart/2005/8/layout/orgChart1"/>
    <dgm:cxn modelId="{0EAF669E-245E-4543-B66F-903601D3023F}" type="presParOf" srcId="{63AB19BF-B24F-904F-A808-1A0F766FC825}" destId="{35E121AA-0D04-3E4B-9D17-E964387BCD82}" srcOrd="0" destOrd="0" presId="urn:microsoft.com/office/officeart/2005/8/layout/orgChart1"/>
    <dgm:cxn modelId="{3B885FBF-D84C-1742-8C4F-3EA4AFC4D5E2}" type="presParOf" srcId="{35E121AA-0D04-3E4B-9D17-E964387BCD82}" destId="{21F9A901-1415-904E-9499-E08DF4944F52}" srcOrd="0" destOrd="0" presId="urn:microsoft.com/office/officeart/2005/8/layout/orgChart1"/>
    <dgm:cxn modelId="{F8BE297B-32D3-974C-AD3B-770AE85D2623}" type="presParOf" srcId="{35E121AA-0D04-3E4B-9D17-E964387BCD82}" destId="{8320FE9D-963D-3E43-BE4F-E2B3FDB28E97}" srcOrd="1" destOrd="0" presId="urn:microsoft.com/office/officeart/2005/8/layout/orgChart1"/>
    <dgm:cxn modelId="{66F1E1D9-7AE0-9F4A-AEA2-FA83D063C8BD}" type="presParOf" srcId="{63AB19BF-B24F-904F-A808-1A0F766FC825}" destId="{DE62E6BA-572B-BE46-856A-814CF3ADC03E}" srcOrd="1" destOrd="0" presId="urn:microsoft.com/office/officeart/2005/8/layout/orgChart1"/>
    <dgm:cxn modelId="{01CA94F1-DCF5-884F-9AA6-C14870988195}" type="presParOf" srcId="{DE62E6BA-572B-BE46-856A-814CF3ADC03E}" destId="{B1BBE07C-C26C-274E-9581-39AA61A689F6}" srcOrd="0" destOrd="0" presId="urn:microsoft.com/office/officeart/2005/8/layout/orgChart1"/>
    <dgm:cxn modelId="{3A71E024-A9A6-5147-826C-2539791C1EB8}" type="presParOf" srcId="{DE62E6BA-572B-BE46-856A-814CF3ADC03E}" destId="{0929268C-B975-FC4B-816C-9134DC41C318}" srcOrd="1" destOrd="0" presId="urn:microsoft.com/office/officeart/2005/8/layout/orgChart1"/>
    <dgm:cxn modelId="{0D5A6295-C6CB-764A-AA56-00AFE6953891}" type="presParOf" srcId="{0929268C-B975-FC4B-816C-9134DC41C318}" destId="{8F3466AC-4712-2F40-8B09-4962AB4D8F2C}" srcOrd="0" destOrd="0" presId="urn:microsoft.com/office/officeart/2005/8/layout/orgChart1"/>
    <dgm:cxn modelId="{608F7707-FE2C-5140-A368-E0CF19960191}" type="presParOf" srcId="{8F3466AC-4712-2F40-8B09-4962AB4D8F2C}" destId="{0C55E6F6-590A-4947-8804-2AC36D184F1E}" srcOrd="0" destOrd="0" presId="urn:microsoft.com/office/officeart/2005/8/layout/orgChart1"/>
    <dgm:cxn modelId="{03E296C5-9A62-D848-82FB-142485D300BE}" type="presParOf" srcId="{8F3466AC-4712-2F40-8B09-4962AB4D8F2C}" destId="{10F8E8D4-09FF-934B-8285-F518D036D0C2}" srcOrd="1" destOrd="0" presId="urn:microsoft.com/office/officeart/2005/8/layout/orgChart1"/>
    <dgm:cxn modelId="{8DEC48BB-F445-5E4D-9E53-AE6911893B37}" type="presParOf" srcId="{0929268C-B975-FC4B-816C-9134DC41C318}" destId="{9018D344-0A5F-8944-B6A3-AAD34FB64808}" srcOrd="1" destOrd="0" presId="urn:microsoft.com/office/officeart/2005/8/layout/orgChart1"/>
    <dgm:cxn modelId="{26CBF06F-F67C-264A-B9BD-7A351B6D854A}" type="presParOf" srcId="{0929268C-B975-FC4B-816C-9134DC41C318}" destId="{E76F4BF4-ED88-064C-A4E8-616F4C57896A}" srcOrd="2" destOrd="0" presId="urn:microsoft.com/office/officeart/2005/8/layout/orgChart1"/>
    <dgm:cxn modelId="{A1F8B5C9-74B7-6C44-A179-B93A07277930}" type="presParOf" srcId="{DE62E6BA-572B-BE46-856A-814CF3ADC03E}" destId="{651949A2-AB85-B04C-A6F8-1060C4FAEFC1}" srcOrd="2" destOrd="0" presId="urn:microsoft.com/office/officeart/2005/8/layout/orgChart1"/>
    <dgm:cxn modelId="{044C679B-DEB0-2D4B-9C65-426828AFDB7B}" type="presParOf" srcId="{DE62E6BA-572B-BE46-856A-814CF3ADC03E}" destId="{098F2C21-5845-4F4E-A4C2-245811EFD016}" srcOrd="3" destOrd="0" presId="urn:microsoft.com/office/officeart/2005/8/layout/orgChart1"/>
    <dgm:cxn modelId="{1827740B-1009-2D44-B73F-7668367C2880}" type="presParOf" srcId="{098F2C21-5845-4F4E-A4C2-245811EFD016}" destId="{9F768BD3-50FD-4E43-8937-2B93588F4FC1}" srcOrd="0" destOrd="0" presId="urn:microsoft.com/office/officeart/2005/8/layout/orgChart1"/>
    <dgm:cxn modelId="{4B650E87-B5D7-2B45-9B46-73ADA3E0A8CD}" type="presParOf" srcId="{9F768BD3-50FD-4E43-8937-2B93588F4FC1}" destId="{1F1E59CC-9BEF-D94D-BDAD-1EA7FD38A601}" srcOrd="0" destOrd="0" presId="urn:microsoft.com/office/officeart/2005/8/layout/orgChart1"/>
    <dgm:cxn modelId="{5C071749-8F8D-2C4B-9CB6-02ABBE835394}" type="presParOf" srcId="{9F768BD3-50FD-4E43-8937-2B93588F4FC1}" destId="{129F09E8-5802-A64C-91D9-F448753FDDBE}" srcOrd="1" destOrd="0" presId="urn:microsoft.com/office/officeart/2005/8/layout/orgChart1"/>
    <dgm:cxn modelId="{A25125C4-CB21-4549-BA76-6C9DB8EBCC8B}" type="presParOf" srcId="{098F2C21-5845-4F4E-A4C2-245811EFD016}" destId="{34F254C4-1C6E-7C45-B7D5-62CFD8C4F6D8}" srcOrd="1" destOrd="0" presId="urn:microsoft.com/office/officeart/2005/8/layout/orgChart1"/>
    <dgm:cxn modelId="{EF1B4785-12B4-4F49-8662-6A5B903124E8}" type="presParOf" srcId="{098F2C21-5845-4F4E-A4C2-245811EFD016}" destId="{72CB93F1-92E2-9240-AB91-11756521E15C}" srcOrd="2" destOrd="0" presId="urn:microsoft.com/office/officeart/2005/8/layout/orgChart1"/>
    <dgm:cxn modelId="{B1990E76-38A6-9247-B25D-B4D7EFD042BD}" type="presParOf" srcId="{DE62E6BA-572B-BE46-856A-814CF3ADC03E}" destId="{C3DD07B5-5C96-CE4B-AEA9-B0D6000AC226}" srcOrd="4" destOrd="0" presId="urn:microsoft.com/office/officeart/2005/8/layout/orgChart1"/>
    <dgm:cxn modelId="{2547220A-5554-7A4B-940D-FC94311A6671}" type="presParOf" srcId="{DE62E6BA-572B-BE46-856A-814CF3ADC03E}" destId="{4123C38B-14AA-4248-9092-29DDE1082D1B}" srcOrd="5" destOrd="0" presId="urn:microsoft.com/office/officeart/2005/8/layout/orgChart1"/>
    <dgm:cxn modelId="{3C144CC3-4EF5-9844-8C83-46398053929F}" type="presParOf" srcId="{4123C38B-14AA-4248-9092-29DDE1082D1B}" destId="{0AEA7CA7-B659-4D46-8CC1-69A72F482266}" srcOrd="0" destOrd="0" presId="urn:microsoft.com/office/officeart/2005/8/layout/orgChart1"/>
    <dgm:cxn modelId="{01940039-5AEB-DE4B-B39A-720A3E962529}" type="presParOf" srcId="{0AEA7CA7-B659-4D46-8CC1-69A72F482266}" destId="{D9FEFC05-8EC0-2941-9CCC-6E08BD5B4AA5}" srcOrd="0" destOrd="0" presId="urn:microsoft.com/office/officeart/2005/8/layout/orgChart1"/>
    <dgm:cxn modelId="{808BBC6B-F777-9349-8487-9922F5118583}" type="presParOf" srcId="{0AEA7CA7-B659-4D46-8CC1-69A72F482266}" destId="{0E8B6284-140D-BA46-A462-E7ABAB6DD590}" srcOrd="1" destOrd="0" presId="urn:microsoft.com/office/officeart/2005/8/layout/orgChart1"/>
    <dgm:cxn modelId="{A19F299F-69DE-4741-ACBE-9C072790D94F}" type="presParOf" srcId="{4123C38B-14AA-4248-9092-29DDE1082D1B}" destId="{3946FB91-B556-D645-BCE7-E4060505566B}" srcOrd="1" destOrd="0" presId="urn:microsoft.com/office/officeart/2005/8/layout/orgChart1"/>
    <dgm:cxn modelId="{5ED21E52-47A0-0F47-BE5D-45DFBF8A4308}" type="presParOf" srcId="{4123C38B-14AA-4248-9092-29DDE1082D1B}" destId="{E5054467-CFCA-B641-BC4F-E7E79A51AA17}" srcOrd="2" destOrd="0" presId="urn:microsoft.com/office/officeart/2005/8/layout/orgChart1"/>
    <dgm:cxn modelId="{493AA9A1-148A-FA43-9BAE-432B2EF39B9A}" type="presParOf" srcId="{DE62E6BA-572B-BE46-856A-814CF3ADC03E}" destId="{AB341778-1C33-E64C-82C8-0C3F3B2B009F}" srcOrd="6" destOrd="0" presId="urn:microsoft.com/office/officeart/2005/8/layout/orgChart1"/>
    <dgm:cxn modelId="{A41F6AF4-82B9-F447-93BC-9C495AD33EB5}" type="presParOf" srcId="{DE62E6BA-572B-BE46-856A-814CF3ADC03E}" destId="{76CFE668-35CB-7341-A644-46B30FAB47A0}" srcOrd="7" destOrd="0" presId="urn:microsoft.com/office/officeart/2005/8/layout/orgChart1"/>
    <dgm:cxn modelId="{73E742AA-B1B9-AA4B-8408-87484835060B}" type="presParOf" srcId="{76CFE668-35CB-7341-A644-46B30FAB47A0}" destId="{001BBCBC-8B85-754D-B6C0-18D23010C39F}" srcOrd="0" destOrd="0" presId="urn:microsoft.com/office/officeart/2005/8/layout/orgChart1"/>
    <dgm:cxn modelId="{E89676C5-6F2C-4A4F-ADE4-C9F031F9BBDF}" type="presParOf" srcId="{001BBCBC-8B85-754D-B6C0-18D23010C39F}" destId="{A23EF245-A2B0-494C-A7B4-E1DA50920D0A}" srcOrd="0" destOrd="0" presId="urn:microsoft.com/office/officeart/2005/8/layout/orgChart1"/>
    <dgm:cxn modelId="{A3A45DD8-AC88-C846-ABEC-4D1F056C3911}" type="presParOf" srcId="{001BBCBC-8B85-754D-B6C0-18D23010C39F}" destId="{A9E6F552-CE06-464D-A7C0-AB96E4C9DEDE}" srcOrd="1" destOrd="0" presId="urn:microsoft.com/office/officeart/2005/8/layout/orgChart1"/>
    <dgm:cxn modelId="{B62B9B9F-AE6F-7342-8A12-82C47E547234}" type="presParOf" srcId="{76CFE668-35CB-7341-A644-46B30FAB47A0}" destId="{EFE2A493-0C11-9A4D-A01F-E7DAF91C78AD}" srcOrd="1" destOrd="0" presId="urn:microsoft.com/office/officeart/2005/8/layout/orgChart1"/>
    <dgm:cxn modelId="{730D646E-9F63-5042-809E-9E196C21C52E}" type="presParOf" srcId="{76CFE668-35CB-7341-A644-46B30FAB47A0}" destId="{E3438E99-8B9B-6249-9A8E-741F6C0BABC0}" srcOrd="2" destOrd="0" presId="urn:microsoft.com/office/officeart/2005/8/layout/orgChart1"/>
    <dgm:cxn modelId="{A4A6C9B0-616C-BD40-885A-C05B778CC3AE}" type="presParOf" srcId="{63AB19BF-B24F-904F-A808-1A0F766FC825}" destId="{B257653A-D651-A247-B5F9-3986EFE09A35}" srcOrd="2" destOrd="0" presId="urn:microsoft.com/office/officeart/2005/8/layout/orgChart1"/>
    <dgm:cxn modelId="{841791FD-C270-AD41-878E-FFAC71233F61}" type="presParOf" srcId="{D9659109-DDC8-3448-9C72-9E5E0B14BE13}" destId="{7E183157-5274-6F49-9CB8-A230175DA3E3}" srcOrd="2" destOrd="0" presId="urn:microsoft.com/office/officeart/2005/8/layout/orgChart1"/>
    <dgm:cxn modelId="{181EC910-8F0D-C545-AFC8-9E65E106DD15}" type="presParOf" srcId="{7E183157-5274-6F49-9CB8-A230175DA3E3}" destId="{E9CDDEBF-C96F-B541-AC33-F8819546DFAC}" srcOrd="0" destOrd="0" presId="urn:microsoft.com/office/officeart/2005/8/layout/orgChart1"/>
    <dgm:cxn modelId="{4304E77B-8252-BC43-8F65-3AA624543CBD}" type="presParOf" srcId="{7E183157-5274-6F49-9CB8-A230175DA3E3}" destId="{0E30BC94-3D98-9A48-923A-76C96F7CB30E}" srcOrd="1" destOrd="0" presId="urn:microsoft.com/office/officeart/2005/8/layout/orgChart1"/>
    <dgm:cxn modelId="{E69652B4-FEB7-C547-85B5-4084911B1004}" type="presParOf" srcId="{0E30BC94-3D98-9A48-923A-76C96F7CB30E}" destId="{699EADBD-DF50-524D-8FE5-9BA814C3E8B9}" srcOrd="0" destOrd="0" presId="urn:microsoft.com/office/officeart/2005/8/layout/orgChart1"/>
    <dgm:cxn modelId="{487916AE-FE31-B244-947E-11AFF4D1DE8E}" type="presParOf" srcId="{699EADBD-DF50-524D-8FE5-9BA814C3E8B9}" destId="{40B5B882-B052-0148-B796-7B2CA6BC7EA5}" srcOrd="0" destOrd="0" presId="urn:microsoft.com/office/officeart/2005/8/layout/orgChart1"/>
    <dgm:cxn modelId="{C0DDD823-F45E-B445-A8BB-81CF76C116D9}" type="presParOf" srcId="{699EADBD-DF50-524D-8FE5-9BA814C3E8B9}" destId="{B8FCBC6F-CB1C-C447-A95F-33B61226DF54}" srcOrd="1" destOrd="0" presId="urn:microsoft.com/office/officeart/2005/8/layout/orgChart1"/>
    <dgm:cxn modelId="{988E7BC9-5CA9-CB45-8EC4-9910AEEDA035}" type="presParOf" srcId="{0E30BC94-3D98-9A48-923A-76C96F7CB30E}" destId="{0B6BD59A-5424-3F49-9490-99746967D858}" srcOrd="1" destOrd="0" presId="urn:microsoft.com/office/officeart/2005/8/layout/orgChart1"/>
    <dgm:cxn modelId="{24B7922C-FCB7-A542-A999-E83E60659266}" type="presParOf" srcId="{0E30BC94-3D98-9A48-923A-76C96F7CB30E}" destId="{E48A83E7-4B3E-9F45-BD55-D823F9D2F012}" srcOrd="2" destOrd="0" presId="urn:microsoft.com/office/officeart/2005/8/layout/orgChart1"/>
    <dgm:cxn modelId="{71D0B71B-1597-6C4E-973C-9A6AB64C84BE}" type="presParOf" srcId="{057F72DD-A8F9-4348-A74C-ED6026CDEE8B}" destId="{0F97CC97-BB96-E047-AAF5-9611A1714579}" srcOrd="4" destOrd="0" presId="urn:microsoft.com/office/officeart/2005/8/layout/orgChart1"/>
    <dgm:cxn modelId="{C5DA0CD1-09BC-4A4A-B5DC-DE6F29C49F8F}" type="presParOf" srcId="{057F72DD-A8F9-4348-A74C-ED6026CDEE8B}" destId="{EA48ABEA-2005-BD46-9DEA-063F4C665F52}" srcOrd="5" destOrd="0" presId="urn:microsoft.com/office/officeart/2005/8/layout/orgChart1"/>
    <dgm:cxn modelId="{451B5594-A894-6648-9216-EB95A3D5F6FA}" type="presParOf" srcId="{EA48ABEA-2005-BD46-9DEA-063F4C665F52}" destId="{3344A188-65D3-4B45-9AFD-8B5AC6A08897}" srcOrd="0" destOrd="0" presId="urn:microsoft.com/office/officeart/2005/8/layout/orgChart1"/>
    <dgm:cxn modelId="{B0EA8B17-2B24-2941-B22C-4730753E4CB8}" type="presParOf" srcId="{3344A188-65D3-4B45-9AFD-8B5AC6A08897}" destId="{4818F43C-C971-0E4F-995A-E01CA31A0A90}" srcOrd="0" destOrd="0" presId="urn:microsoft.com/office/officeart/2005/8/layout/orgChart1"/>
    <dgm:cxn modelId="{75811FA3-C860-B347-88AA-45408FAEBCB3}" type="presParOf" srcId="{3344A188-65D3-4B45-9AFD-8B5AC6A08897}" destId="{DB5DD674-F566-384B-872E-3DF46E79B918}" srcOrd="1" destOrd="0" presId="urn:microsoft.com/office/officeart/2005/8/layout/orgChart1"/>
    <dgm:cxn modelId="{E60906AF-AEC7-F340-A3D9-FE39D6072A6F}" type="presParOf" srcId="{EA48ABEA-2005-BD46-9DEA-063F4C665F52}" destId="{87E46973-564E-2548-90D8-253DDACF49B2}" srcOrd="1" destOrd="0" presId="urn:microsoft.com/office/officeart/2005/8/layout/orgChart1"/>
    <dgm:cxn modelId="{A231E2FB-8F8A-8647-A6F6-893A4E4E8918}" type="presParOf" srcId="{87E46973-564E-2548-90D8-253DDACF49B2}" destId="{39DCB064-97AD-3042-B689-5CCB425C38BC}" srcOrd="0" destOrd="0" presId="urn:microsoft.com/office/officeart/2005/8/layout/orgChart1"/>
    <dgm:cxn modelId="{B717C244-4346-0F4A-9882-829ECFECAD54}" type="presParOf" srcId="{87E46973-564E-2548-90D8-253DDACF49B2}" destId="{42CE27C4-3C13-1945-866C-E8D63009686B}" srcOrd="1" destOrd="0" presId="urn:microsoft.com/office/officeart/2005/8/layout/orgChart1"/>
    <dgm:cxn modelId="{F4050F35-49CE-2945-8B18-8A610B0C746B}" type="presParOf" srcId="{42CE27C4-3C13-1945-866C-E8D63009686B}" destId="{69E59D40-1B6C-C34C-9585-58D74E916E12}" srcOrd="0" destOrd="0" presId="urn:microsoft.com/office/officeart/2005/8/layout/orgChart1"/>
    <dgm:cxn modelId="{C255BA23-A455-BE44-A4C1-D51A1422A48F}" type="presParOf" srcId="{69E59D40-1B6C-C34C-9585-58D74E916E12}" destId="{CBCC8B99-715B-FF4E-BF93-7D5A1C02BFCD}" srcOrd="0" destOrd="0" presId="urn:microsoft.com/office/officeart/2005/8/layout/orgChart1"/>
    <dgm:cxn modelId="{316F03E0-2A52-844D-AEA1-C58372F7F40B}" type="presParOf" srcId="{69E59D40-1B6C-C34C-9585-58D74E916E12}" destId="{8C398DD7-AB7F-BD45-8999-285818CF9F3D}" srcOrd="1" destOrd="0" presId="urn:microsoft.com/office/officeart/2005/8/layout/orgChart1"/>
    <dgm:cxn modelId="{69F70BC7-F369-E34E-BF1F-31F082A59295}" type="presParOf" srcId="{42CE27C4-3C13-1945-866C-E8D63009686B}" destId="{4F0A4F2D-39A7-3D42-84EA-6465DB2D8CDA}" srcOrd="1" destOrd="0" presId="urn:microsoft.com/office/officeart/2005/8/layout/orgChart1"/>
    <dgm:cxn modelId="{C527A7C9-83AA-4B4D-A249-AB6BAC86A865}" type="presParOf" srcId="{4F0A4F2D-39A7-3D42-84EA-6465DB2D8CDA}" destId="{34E853B4-802B-8046-94C1-D4041D3C5A65}" srcOrd="0" destOrd="0" presId="urn:microsoft.com/office/officeart/2005/8/layout/orgChart1"/>
    <dgm:cxn modelId="{D8E3BF1E-7306-4A40-A4E0-05BB26E644B0}" type="presParOf" srcId="{4F0A4F2D-39A7-3D42-84EA-6465DB2D8CDA}" destId="{A1FBA7E9-9E1E-9F45-838B-0B3EC302B2B3}" srcOrd="1" destOrd="0" presId="urn:microsoft.com/office/officeart/2005/8/layout/orgChart1"/>
    <dgm:cxn modelId="{508BDBB7-903F-0044-845C-6329E36D20B5}" type="presParOf" srcId="{A1FBA7E9-9E1E-9F45-838B-0B3EC302B2B3}" destId="{1FD4FC8E-C4C7-3547-9F79-D5F71068A7E4}" srcOrd="0" destOrd="0" presId="urn:microsoft.com/office/officeart/2005/8/layout/orgChart1"/>
    <dgm:cxn modelId="{714B6BAF-6957-E248-9DE9-B074C9BD338D}" type="presParOf" srcId="{1FD4FC8E-C4C7-3547-9F79-D5F71068A7E4}" destId="{E8B0614A-AC60-BB40-AA40-9A6E5DC6BB57}" srcOrd="0" destOrd="0" presId="urn:microsoft.com/office/officeart/2005/8/layout/orgChart1"/>
    <dgm:cxn modelId="{58A7FF6E-7694-694E-B1E5-D9C785CFE5A8}" type="presParOf" srcId="{1FD4FC8E-C4C7-3547-9F79-D5F71068A7E4}" destId="{AA51E1E1-510F-684D-BD1C-4C2BA9C64683}" srcOrd="1" destOrd="0" presId="urn:microsoft.com/office/officeart/2005/8/layout/orgChart1"/>
    <dgm:cxn modelId="{91CA9BFC-EFA3-7D4E-A3B0-AD4E41C5C299}" type="presParOf" srcId="{A1FBA7E9-9E1E-9F45-838B-0B3EC302B2B3}" destId="{9C0EB71F-CB99-1A49-988A-6A3C50722C9D}" srcOrd="1" destOrd="0" presId="urn:microsoft.com/office/officeart/2005/8/layout/orgChart1"/>
    <dgm:cxn modelId="{5135DD56-8CB3-E34E-BE1A-34404A4EC48E}" type="presParOf" srcId="{9C0EB71F-CB99-1A49-988A-6A3C50722C9D}" destId="{BAC5499A-B810-1C45-9E60-1C7AE9635ACF}" srcOrd="0" destOrd="0" presId="urn:microsoft.com/office/officeart/2005/8/layout/orgChart1"/>
    <dgm:cxn modelId="{648E1BE3-6B67-7B4A-A448-78A09AF5DC42}" type="presParOf" srcId="{9C0EB71F-CB99-1A49-988A-6A3C50722C9D}" destId="{C7AA28FA-698A-ED45-98D4-1BFA92263841}" srcOrd="1" destOrd="0" presId="urn:microsoft.com/office/officeart/2005/8/layout/orgChart1"/>
    <dgm:cxn modelId="{E5D73440-DCEC-6740-9677-93C87DA5244D}" type="presParOf" srcId="{C7AA28FA-698A-ED45-98D4-1BFA92263841}" destId="{8C250989-5CFE-C44D-8666-570D087005A5}" srcOrd="0" destOrd="0" presId="urn:microsoft.com/office/officeart/2005/8/layout/orgChart1"/>
    <dgm:cxn modelId="{603E0B4B-8847-9345-A375-1BC7F2759807}" type="presParOf" srcId="{8C250989-5CFE-C44D-8666-570D087005A5}" destId="{D48B501B-F55C-3A42-83F9-002DB5AC5575}" srcOrd="0" destOrd="0" presId="urn:microsoft.com/office/officeart/2005/8/layout/orgChart1"/>
    <dgm:cxn modelId="{E9B06B3D-9DD6-C443-AF9E-41610B5FC6C8}" type="presParOf" srcId="{8C250989-5CFE-C44D-8666-570D087005A5}" destId="{14FB67D3-AA2B-104C-9E2B-1AEC9D3A6BC1}" srcOrd="1" destOrd="0" presId="urn:microsoft.com/office/officeart/2005/8/layout/orgChart1"/>
    <dgm:cxn modelId="{C8AD5296-EB42-AE44-8A51-DD3E26775774}" type="presParOf" srcId="{C7AA28FA-698A-ED45-98D4-1BFA92263841}" destId="{3F306115-084D-994B-AD20-42823995732E}" srcOrd="1" destOrd="0" presId="urn:microsoft.com/office/officeart/2005/8/layout/orgChart1"/>
    <dgm:cxn modelId="{355B32B5-4A14-3F40-8313-8C4E5F924584}" type="presParOf" srcId="{3F306115-084D-994B-AD20-42823995732E}" destId="{E4CC4AEC-D124-0844-847F-A7AEA2FA319E}" srcOrd="0" destOrd="0" presId="urn:microsoft.com/office/officeart/2005/8/layout/orgChart1"/>
    <dgm:cxn modelId="{1516269B-BDC3-2C4C-8C8E-9256EF94440E}" type="presParOf" srcId="{3F306115-084D-994B-AD20-42823995732E}" destId="{80CC4258-C35F-6A4B-A7FF-1995E2A28780}" srcOrd="1" destOrd="0" presId="urn:microsoft.com/office/officeart/2005/8/layout/orgChart1"/>
    <dgm:cxn modelId="{0CAF0CA6-72D0-4149-AB5B-A3C56DFAF41E}" type="presParOf" srcId="{80CC4258-C35F-6A4B-A7FF-1995E2A28780}" destId="{3ADC2394-C0F9-B94A-86A6-FF4815F3D2CA}" srcOrd="0" destOrd="0" presId="urn:microsoft.com/office/officeart/2005/8/layout/orgChart1"/>
    <dgm:cxn modelId="{E9052000-FAC6-D541-AF9F-DBD34DE7573F}" type="presParOf" srcId="{3ADC2394-C0F9-B94A-86A6-FF4815F3D2CA}" destId="{7F7C432D-7F7C-314A-AEE4-0108702CDC18}" srcOrd="0" destOrd="0" presId="urn:microsoft.com/office/officeart/2005/8/layout/orgChart1"/>
    <dgm:cxn modelId="{36E31AF4-82AE-EC45-8E28-954E6D80B6A0}" type="presParOf" srcId="{3ADC2394-C0F9-B94A-86A6-FF4815F3D2CA}" destId="{44E97A52-131F-CB4B-987C-45E41C8F4CE7}" srcOrd="1" destOrd="0" presId="urn:microsoft.com/office/officeart/2005/8/layout/orgChart1"/>
    <dgm:cxn modelId="{B2ABC9F7-0B08-F040-99CE-F1BE6D5A05FE}" type="presParOf" srcId="{80CC4258-C35F-6A4B-A7FF-1995E2A28780}" destId="{D9667691-2881-784A-B87D-D95513E50135}" srcOrd="1" destOrd="0" presId="urn:microsoft.com/office/officeart/2005/8/layout/orgChart1"/>
    <dgm:cxn modelId="{063EE39F-B382-6F4E-A1D1-34AD7E517093}" type="presParOf" srcId="{80CC4258-C35F-6A4B-A7FF-1995E2A28780}" destId="{CF35D480-6E11-684B-A6D9-5ABC2F9CC972}" srcOrd="2" destOrd="0" presId="urn:microsoft.com/office/officeart/2005/8/layout/orgChart1"/>
    <dgm:cxn modelId="{461909F1-2AC8-C24B-962A-C8DA7C6212B8}" type="presParOf" srcId="{CF35D480-6E11-684B-A6D9-5ABC2F9CC972}" destId="{2FCF48B2-B797-2845-82FA-7A31DBC89555}" srcOrd="0" destOrd="0" presId="urn:microsoft.com/office/officeart/2005/8/layout/orgChart1"/>
    <dgm:cxn modelId="{1FAF20C9-F9AA-9346-B0A4-B186A2663B66}" type="presParOf" srcId="{CF35D480-6E11-684B-A6D9-5ABC2F9CC972}" destId="{20041FC4-6D83-0848-9881-FD7A9FB47988}" srcOrd="1" destOrd="0" presId="urn:microsoft.com/office/officeart/2005/8/layout/orgChart1"/>
    <dgm:cxn modelId="{9A1CCBB8-34EE-024C-8EC9-FCB9206C164D}" type="presParOf" srcId="{20041FC4-6D83-0848-9881-FD7A9FB47988}" destId="{F6D667B2-07D3-F248-B87A-EC02A8CD437F}" srcOrd="0" destOrd="0" presId="urn:microsoft.com/office/officeart/2005/8/layout/orgChart1"/>
    <dgm:cxn modelId="{C7CDE56D-ECD0-B647-A039-7983C7D3CAC3}" type="presParOf" srcId="{F6D667B2-07D3-F248-B87A-EC02A8CD437F}" destId="{CE283FB8-AC87-984F-B4D9-71207DC4A062}" srcOrd="0" destOrd="0" presId="urn:microsoft.com/office/officeart/2005/8/layout/orgChart1"/>
    <dgm:cxn modelId="{A01B3420-ED03-3F42-844A-555245844D65}" type="presParOf" srcId="{F6D667B2-07D3-F248-B87A-EC02A8CD437F}" destId="{699D4B2F-41FC-664F-9751-2B19084AF919}" srcOrd="1" destOrd="0" presId="urn:microsoft.com/office/officeart/2005/8/layout/orgChart1"/>
    <dgm:cxn modelId="{99DABEA8-6E96-E341-96CA-9F7F7EC74809}" type="presParOf" srcId="{20041FC4-6D83-0848-9881-FD7A9FB47988}" destId="{EB03B0C7-553F-CD40-BCC9-84A08E1BD16B}" srcOrd="1" destOrd="0" presId="urn:microsoft.com/office/officeart/2005/8/layout/orgChart1"/>
    <dgm:cxn modelId="{DBF55ADF-64BB-3F49-A97C-2590C7C229F7}" type="presParOf" srcId="{20041FC4-6D83-0848-9881-FD7A9FB47988}" destId="{93E90E6A-B312-7E4A-9FC8-C3E51F723FE6}" srcOrd="2" destOrd="0" presId="urn:microsoft.com/office/officeart/2005/8/layout/orgChart1"/>
    <dgm:cxn modelId="{753ADD50-63C0-3F41-9C34-2D9BAC032380}" type="presParOf" srcId="{C7AA28FA-698A-ED45-98D4-1BFA92263841}" destId="{E499B0AA-84AF-3545-8CE2-B63B2BE48F4B}" srcOrd="2" destOrd="0" presId="urn:microsoft.com/office/officeart/2005/8/layout/orgChart1"/>
    <dgm:cxn modelId="{E7FA8FC0-AB49-A448-9508-A08B47D1D49E}" type="presParOf" srcId="{A1FBA7E9-9E1E-9F45-838B-0B3EC302B2B3}" destId="{CE3B414E-ED9A-0C45-93D0-57B42D9683F9}" srcOrd="2" destOrd="0" presId="urn:microsoft.com/office/officeart/2005/8/layout/orgChart1"/>
    <dgm:cxn modelId="{510F2FA9-77C4-164B-971D-2FE4F5795672}" type="presParOf" srcId="{42CE27C4-3C13-1945-866C-E8D63009686B}" destId="{8487A5B7-871E-B947-88A0-5E060A1B2019}" srcOrd="2" destOrd="0" presId="urn:microsoft.com/office/officeart/2005/8/layout/orgChart1"/>
    <dgm:cxn modelId="{830F15FE-9FF6-E040-846A-C2EC2161BF6C}" type="presParOf" srcId="{EA48ABEA-2005-BD46-9DEA-063F4C665F52}" destId="{2830E185-9BF9-E34B-A557-7E9532A23260}" srcOrd="2" destOrd="0" presId="urn:microsoft.com/office/officeart/2005/8/layout/orgChart1"/>
    <dgm:cxn modelId="{3FFD18E2-2CC9-1A49-8838-C5793DA7DD4B}" type="presParOf" srcId="{057F72DD-A8F9-4348-A74C-ED6026CDEE8B}" destId="{30B64D7A-BA76-4E4C-9282-A18654E88001}" srcOrd="6" destOrd="0" presId="urn:microsoft.com/office/officeart/2005/8/layout/orgChart1"/>
    <dgm:cxn modelId="{2CD328B9-B974-3A44-B25B-6CDB6C753C8B}" type="presParOf" srcId="{057F72DD-A8F9-4348-A74C-ED6026CDEE8B}" destId="{6334FA7C-4377-2345-8CF9-93B9188FF42C}" srcOrd="7" destOrd="0" presId="urn:microsoft.com/office/officeart/2005/8/layout/orgChart1"/>
    <dgm:cxn modelId="{D629777D-DC8F-B441-B07D-05CE3FE45134}" type="presParOf" srcId="{6334FA7C-4377-2345-8CF9-93B9188FF42C}" destId="{9B564BCB-414F-3D40-8522-AA1D47C0446F}" srcOrd="0" destOrd="0" presId="urn:microsoft.com/office/officeart/2005/8/layout/orgChart1"/>
    <dgm:cxn modelId="{4D8BD36A-32A3-9947-A58F-302FA88772C4}" type="presParOf" srcId="{9B564BCB-414F-3D40-8522-AA1D47C0446F}" destId="{B36EDECB-2379-834E-911F-5E418946A777}" srcOrd="0" destOrd="0" presId="urn:microsoft.com/office/officeart/2005/8/layout/orgChart1"/>
    <dgm:cxn modelId="{59129481-03F9-C84E-B3A6-F9C584A78404}" type="presParOf" srcId="{9B564BCB-414F-3D40-8522-AA1D47C0446F}" destId="{A8696680-AD5A-3B48-8B94-24AA36B45A9B}" srcOrd="1" destOrd="0" presId="urn:microsoft.com/office/officeart/2005/8/layout/orgChart1"/>
    <dgm:cxn modelId="{6BDC2CC9-023D-BC42-8329-0465A76ED484}" type="presParOf" srcId="{6334FA7C-4377-2345-8CF9-93B9188FF42C}" destId="{B3C95EB2-5800-9B49-8847-618C39C6BFC4}" srcOrd="1" destOrd="0" presId="urn:microsoft.com/office/officeart/2005/8/layout/orgChart1"/>
    <dgm:cxn modelId="{EE3355F1-326C-AA46-97AB-B679C1268EBE}" type="presParOf" srcId="{B3C95EB2-5800-9B49-8847-618C39C6BFC4}" destId="{07F0958A-7695-624F-8A78-86557B797FB5}" srcOrd="0" destOrd="0" presId="urn:microsoft.com/office/officeart/2005/8/layout/orgChart1"/>
    <dgm:cxn modelId="{6653C280-1574-2E44-9AD6-0A5F44B9ED05}" type="presParOf" srcId="{B3C95EB2-5800-9B49-8847-618C39C6BFC4}" destId="{8F8E064B-2CFD-0B4B-8471-7A4F335C8724}" srcOrd="1" destOrd="0" presId="urn:microsoft.com/office/officeart/2005/8/layout/orgChart1"/>
    <dgm:cxn modelId="{C7E1060F-9499-434D-BF2B-B10485040952}" type="presParOf" srcId="{8F8E064B-2CFD-0B4B-8471-7A4F335C8724}" destId="{D096830F-EA52-C049-AA3B-29AFAF314A66}" srcOrd="0" destOrd="0" presId="urn:microsoft.com/office/officeart/2005/8/layout/orgChart1"/>
    <dgm:cxn modelId="{8619E648-A3AD-1346-9097-723CF998787D}" type="presParOf" srcId="{D096830F-EA52-C049-AA3B-29AFAF314A66}" destId="{24190AB8-B06B-3349-88E5-B3FD1B6E92AD}" srcOrd="0" destOrd="0" presId="urn:microsoft.com/office/officeart/2005/8/layout/orgChart1"/>
    <dgm:cxn modelId="{0F63674A-28F1-F54F-9714-1290AC21401A}" type="presParOf" srcId="{D096830F-EA52-C049-AA3B-29AFAF314A66}" destId="{6C1F12F1-C5F8-284E-874F-02559ECE5D57}" srcOrd="1" destOrd="0" presId="urn:microsoft.com/office/officeart/2005/8/layout/orgChart1"/>
    <dgm:cxn modelId="{AC7F24C6-E49E-764A-A81E-21B574300E71}" type="presParOf" srcId="{8F8E064B-2CFD-0B4B-8471-7A4F335C8724}" destId="{2845D526-7846-324D-A95F-6A1F618F91F0}" srcOrd="1" destOrd="0" presId="urn:microsoft.com/office/officeart/2005/8/layout/orgChart1"/>
    <dgm:cxn modelId="{8D4847E6-835E-1B48-ABF6-90FE11B7AE8B}" type="presParOf" srcId="{2845D526-7846-324D-A95F-6A1F618F91F0}" destId="{97109A6F-EE50-AE43-80FA-F359E63D9647}" srcOrd="0" destOrd="0" presId="urn:microsoft.com/office/officeart/2005/8/layout/orgChart1"/>
    <dgm:cxn modelId="{1B26DFB5-D7C9-5340-9B20-D5EDD61BE5FB}" type="presParOf" srcId="{2845D526-7846-324D-A95F-6A1F618F91F0}" destId="{9AAA7385-420F-2746-8813-68FBC50E4F86}" srcOrd="1" destOrd="0" presId="urn:microsoft.com/office/officeart/2005/8/layout/orgChart1"/>
    <dgm:cxn modelId="{C11223C9-2EBD-0544-927A-BD39201D6018}" type="presParOf" srcId="{9AAA7385-420F-2746-8813-68FBC50E4F86}" destId="{1301B26C-E7FC-3F46-9824-6193616AC8A9}" srcOrd="0" destOrd="0" presId="urn:microsoft.com/office/officeart/2005/8/layout/orgChart1"/>
    <dgm:cxn modelId="{221E6B3D-30FE-0B40-8AA1-E45A30FE7F39}" type="presParOf" srcId="{1301B26C-E7FC-3F46-9824-6193616AC8A9}" destId="{FF54F4B6-0F03-2C42-A995-EEE9F8159B50}" srcOrd="0" destOrd="0" presId="urn:microsoft.com/office/officeart/2005/8/layout/orgChart1"/>
    <dgm:cxn modelId="{959CFCEC-2103-7D4A-8FAA-756E83A71C50}" type="presParOf" srcId="{1301B26C-E7FC-3F46-9824-6193616AC8A9}" destId="{1E26BB72-7AD4-9141-8C7A-35E263FFD6C5}" srcOrd="1" destOrd="0" presId="urn:microsoft.com/office/officeart/2005/8/layout/orgChart1"/>
    <dgm:cxn modelId="{7830A01B-5945-EC47-9B3D-08553D4B51E6}" type="presParOf" srcId="{9AAA7385-420F-2746-8813-68FBC50E4F86}" destId="{27E3EE9B-5E53-794E-B9F3-1002570429F9}" srcOrd="1" destOrd="0" presId="urn:microsoft.com/office/officeart/2005/8/layout/orgChart1"/>
    <dgm:cxn modelId="{F31E29E1-4F9D-4E42-83DB-D9E5DB3045B9}" type="presParOf" srcId="{27E3EE9B-5E53-794E-B9F3-1002570429F9}" destId="{4A43BD65-9AEE-5140-AB35-27F196BA93F2}" srcOrd="0" destOrd="0" presId="urn:microsoft.com/office/officeart/2005/8/layout/orgChart1"/>
    <dgm:cxn modelId="{1B0FD54D-05A3-374C-A998-6EAEC9D33E07}" type="presParOf" srcId="{27E3EE9B-5E53-794E-B9F3-1002570429F9}" destId="{BEE826F7-BCFD-C344-A5C0-CB829355F0C9}" srcOrd="1" destOrd="0" presId="urn:microsoft.com/office/officeart/2005/8/layout/orgChart1"/>
    <dgm:cxn modelId="{3CCDAD4D-242D-CF46-BF4D-3D2DAC1E465F}" type="presParOf" srcId="{BEE826F7-BCFD-C344-A5C0-CB829355F0C9}" destId="{71B5565E-98E0-5941-AE1F-15214D570768}" srcOrd="0" destOrd="0" presId="urn:microsoft.com/office/officeart/2005/8/layout/orgChart1"/>
    <dgm:cxn modelId="{8286A97F-8F41-2642-BEE3-31C94ECCFE5A}" type="presParOf" srcId="{71B5565E-98E0-5941-AE1F-15214D570768}" destId="{65E19B5D-1FB3-C148-952E-99A9669441F7}" srcOrd="0" destOrd="0" presId="urn:microsoft.com/office/officeart/2005/8/layout/orgChart1"/>
    <dgm:cxn modelId="{7BAED03B-A445-BF48-8F71-BB3E874625CF}" type="presParOf" srcId="{71B5565E-98E0-5941-AE1F-15214D570768}" destId="{1EA0D3AB-EA51-9047-817C-6A6FDC553CA4}" srcOrd="1" destOrd="0" presId="urn:microsoft.com/office/officeart/2005/8/layout/orgChart1"/>
    <dgm:cxn modelId="{78B8E2D3-7761-494F-8389-56CBA209AB4F}" type="presParOf" srcId="{BEE826F7-BCFD-C344-A5C0-CB829355F0C9}" destId="{D63DA277-6AC3-A14E-91B2-7091865DFD6D}" srcOrd="1" destOrd="0" presId="urn:microsoft.com/office/officeart/2005/8/layout/orgChart1"/>
    <dgm:cxn modelId="{31875A95-AEBC-8743-8138-CE81E2DD2DFE}" type="presParOf" srcId="{BEE826F7-BCFD-C344-A5C0-CB829355F0C9}" destId="{CDA7B212-141C-BD49-AC2B-F814EDE823A9}" srcOrd="2" destOrd="0" presId="urn:microsoft.com/office/officeart/2005/8/layout/orgChart1"/>
    <dgm:cxn modelId="{452678F9-CB93-8643-962D-CE4D2FA8CFD6}" type="presParOf" srcId="{CDA7B212-141C-BD49-AC2B-F814EDE823A9}" destId="{2B20D6CF-A1E6-7C44-9801-E92C06FBF27B}" srcOrd="0" destOrd="0" presId="urn:microsoft.com/office/officeart/2005/8/layout/orgChart1"/>
    <dgm:cxn modelId="{D53738FF-D427-3746-A9B4-828454D5884C}" type="presParOf" srcId="{CDA7B212-141C-BD49-AC2B-F814EDE823A9}" destId="{185D12E0-C36D-5243-8D71-13EE5E2A54B5}" srcOrd="1" destOrd="0" presId="urn:microsoft.com/office/officeart/2005/8/layout/orgChart1"/>
    <dgm:cxn modelId="{12C6B52C-E792-BA4B-BEC8-73A6C91566D6}" type="presParOf" srcId="{185D12E0-C36D-5243-8D71-13EE5E2A54B5}" destId="{06BE0E72-96B7-E345-8830-289EECC49F24}" srcOrd="0" destOrd="0" presId="urn:microsoft.com/office/officeart/2005/8/layout/orgChart1"/>
    <dgm:cxn modelId="{F979D730-3F79-C441-A119-D97E68423901}" type="presParOf" srcId="{06BE0E72-96B7-E345-8830-289EECC49F24}" destId="{55C3B820-408B-B542-9FF0-AB04ED2D1DA4}" srcOrd="0" destOrd="0" presId="urn:microsoft.com/office/officeart/2005/8/layout/orgChart1"/>
    <dgm:cxn modelId="{B672AA7C-BA9D-634A-8DB4-A636565FEEBB}" type="presParOf" srcId="{06BE0E72-96B7-E345-8830-289EECC49F24}" destId="{2DE6A352-D87C-E147-9DF9-F1E370B751EF}" srcOrd="1" destOrd="0" presId="urn:microsoft.com/office/officeart/2005/8/layout/orgChart1"/>
    <dgm:cxn modelId="{7A29902F-269C-8342-AE57-4706858BCAF9}" type="presParOf" srcId="{185D12E0-C36D-5243-8D71-13EE5E2A54B5}" destId="{EDDA388E-A9AB-D74C-B677-31C2C4176A1C}" srcOrd="1" destOrd="0" presId="urn:microsoft.com/office/officeart/2005/8/layout/orgChart1"/>
    <dgm:cxn modelId="{3DCF0545-B07F-3A49-B394-F7512FBE4BC1}" type="presParOf" srcId="{185D12E0-C36D-5243-8D71-13EE5E2A54B5}" destId="{7569B4B9-0CD2-2741-B698-98F82FF2650A}" srcOrd="2" destOrd="0" presId="urn:microsoft.com/office/officeart/2005/8/layout/orgChart1"/>
    <dgm:cxn modelId="{6BB19CD1-2563-1A45-9622-AB936348B80D}" type="presParOf" srcId="{9AAA7385-420F-2746-8813-68FBC50E4F86}" destId="{5D60255E-04BB-724E-9333-A92A70BF40AB}" srcOrd="2" destOrd="0" presId="urn:microsoft.com/office/officeart/2005/8/layout/orgChart1"/>
    <dgm:cxn modelId="{B96A69B8-BD1F-F24D-A3AB-171E6567C2C1}" type="presParOf" srcId="{8F8E064B-2CFD-0B4B-8471-7A4F335C8724}" destId="{753990A6-149E-754B-8E34-0CCF2433A856}" srcOrd="2" destOrd="0" presId="urn:microsoft.com/office/officeart/2005/8/layout/orgChart1"/>
    <dgm:cxn modelId="{5C493500-03F6-9C4B-9082-84F7B6821558}" type="presParOf" srcId="{6334FA7C-4377-2345-8CF9-93B9188FF42C}" destId="{FA8F58C3-236F-A54C-AB7D-CC597341230F}" srcOrd="2" destOrd="0" presId="urn:microsoft.com/office/officeart/2005/8/layout/orgChart1"/>
    <dgm:cxn modelId="{04E12526-9106-9F4B-AD66-950D973C3AE9}" type="presParOf" srcId="{057F72DD-A8F9-4348-A74C-ED6026CDEE8B}" destId="{F40EFBFF-448E-8A48-A6AB-575E61DA0E44}" srcOrd="8" destOrd="0" presId="urn:microsoft.com/office/officeart/2005/8/layout/orgChart1"/>
    <dgm:cxn modelId="{FB856194-E93E-3047-A11C-C68A267D6254}" type="presParOf" srcId="{057F72DD-A8F9-4348-A74C-ED6026CDEE8B}" destId="{CB63EFC6-CEEF-B44B-94C5-0A391454BD1C}" srcOrd="9" destOrd="0" presId="urn:microsoft.com/office/officeart/2005/8/layout/orgChart1"/>
    <dgm:cxn modelId="{786B13D7-9438-6942-83F6-BE4D301CA7F2}" type="presParOf" srcId="{CB63EFC6-CEEF-B44B-94C5-0A391454BD1C}" destId="{130D3C16-AF1A-2941-8CE8-9AF44179B663}" srcOrd="0" destOrd="0" presId="urn:microsoft.com/office/officeart/2005/8/layout/orgChart1"/>
    <dgm:cxn modelId="{5DBD24B3-0549-AF4A-8568-198616E0DA5D}" type="presParOf" srcId="{130D3C16-AF1A-2941-8CE8-9AF44179B663}" destId="{05785EB4-22BC-0F42-9BFF-55A45534BD92}" srcOrd="0" destOrd="0" presId="urn:microsoft.com/office/officeart/2005/8/layout/orgChart1"/>
    <dgm:cxn modelId="{25BFAFDA-00EB-3249-B2F3-7804A781350A}" type="presParOf" srcId="{130D3C16-AF1A-2941-8CE8-9AF44179B663}" destId="{5DB21471-760D-AE43-82BB-ED5E96B0B32C}" srcOrd="1" destOrd="0" presId="urn:microsoft.com/office/officeart/2005/8/layout/orgChart1"/>
    <dgm:cxn modelId="{8F589F8E-768B-374A-A26A-53E7B5D812E9}" type="presParOf" srcId="{CB63EFC6-CEEF-B44B-94C5-0A391454BD1C}" destId="{150F84AE-95CB-8D43-AF73-DFFF39021C0F}" srcOrd="1" destOrd="0" presId="urn:microsoft.com/office/officeart/2005/8/layout/orgChart1"/>
    <dgm:cxn modelId="{385FB701-7EAE-E54B-B721-70CB05929E0F}" type="presParOf" srcId="{150F84AE-95CB-8D43-AF73-DFFF39021C0F}" destId="{78946194-8A35-864E-9E47-BF1BE065812B}" srcOrd="0" destOrd="0" presId="urn:microsoft.com/office/officeart/2005/8/layout/orgChart1"/>
    <dgm:cxn modelId="{E6F9B19D-112A-6443-A56B-4E4D3516D61D}" type="presParOf" srcId="{150F84AE-95CB-8D43-AF73-DFFF39021C0F}" destId="{7466D4F1-32CA-B041-96EC-8F9D87A1C88F}" srcOrd="1" destOrd="0" presId="urn:microsoft.com/office/officeart/2005/8/layout/orgChart1"/>
    <dgm:cxn modelId="{27BC1D12-DDAD-784F-BA75-1A2E17522CD7}" type="presParOf" srcId="{7466D4F1-32CA-B041-96EC-8F9D87A1C88F}" destId="{9228E4D7-2F18-B74B-8FF2-F325E95848FC}" srcOrd="0" destOrd="0" presId="urn:microsoft.com/office/officeart/2005/8/layout/orgChart1"/>
    <dgm:cxn modelId="{B68256B6-4DB9-C043-994E-EEB95418EDDD}" type="presParOf" srcId="{9228E4D7-2F18-B74B-8FF2-F325E95848FC}" destId="{D5834198-4836-3143-8953-2686DB5DDDEF}" srcOrd="0" destOrd="0" presId="urn:microsoft.com/office/officeart/2005/8/layout/orgChart1"/>
    <dgm:cxn modelId="{EB61804E-4554-8B4A-9E27-7764476B104E}" type="presParOf" srcId="{9228E4D7-2F18-B74B-8FF2-F325E95848FC}" destId="{8C1B1AA5-0728-4F41-B508-9717A0624A7C}" srcOrd="1" destOrd="0" presId="urn:microsoft.com/office/officeart/2005/8/layout/orgChart1"/>
    <dgm:cxn modelId="{3F13F47F-E1EB-DF4A-9BEE-BEEFA2133A86}" type="presParOf" srcId="{7466D4F1-32CA-B041-96EC-8F9D87A1C88F}" destId="{F2EB20DE-BE1E-4B4A-B6F1-4CF44832EB31}" srcOrd="1" destOrd="0" presId="urn:microsoft.com/office/officeart/2005/8/layout/orgChart1"/>
    <dgm:cxn modelId="{BB8816CD-961F-3548-A9BE-8752C60D3B02}" type="presParOf" srcId="{F2EB20DE-BE1E-4B4A-B6F1-4CF44832EB31}" destId="{C7DAE4DE-219B-0B4B-9891-12DBF3819155}" srcOrd="0" destOrd="0" presId="urn:microsoft.com/office/officeart/2005/8/layout/orgChart1"/>
    <dgm:cxn modelId="{3961ABBE-5802-024B-B640-E490775BC601}" type="presParOf" srcId="{F2EB20DE-BE1E-4B4A-B6F1-4CF44832EB31}" destId="{00C1D73A-9790-A948-A111-BDA9939EA971}" srcOrd="1" destOrd="0" presId="urn:microsoft.com/office/officeart/2005/8/layout/orgChart1"/>
    <dgm:cxn modelId="{3445D3EF-5A0C-C145-BD3F-C44C3C100B79}" type="presParOf" srcId="{00C1D73A-9790-A948-A111-BDA9939EA971}" destId="{3D711F6A-E04D-004B-8A4D-761124792DF4}" srcOrd="0" destOrd="0" presId="urn:microsoft.com/office/officeart/2005/8/layout/orgChart1"/>
    <dgm:cxn modelId="{695053C4-66E4-C34C-864F-FBA817351948}" type="presParOf" srcId="{3D711F6A-E04D-004B-8A4D-761124792DF4}" destId="{D11ABD30-B731-BA4E-98F4-8142460AB46F}" srcOrd="0" destOrd="0" presId="urn:microsoft.com/office/officeart/2005/8/layout/orgChart1"/>
    <dgm:cxn modelId="{83034DFE-1234-2C4B-A5F6-1ED8CFD5F6A8}" type="presParOf" srcId="{3D711F6A-E04D-004B-8A4D-761124792DF4}" destId="{26118754-BCDC-EB45-8B5F-4CC7E705620A}" srcOrd="1" destOrd="0" presId="urn:microsoft.com/office/officeart/2005/8/layout/orgChart1"/>
    <dgm:cxn modelId="{6B3A7551-7FB0-C949-9338-6E86E7E8AFFB}" type="presParOf" srcId="{00C1D73A-9790-A948-A111-BDA9939EA971}" destId="{8BA6AC2A-D20D-5146-91C6-2E501B34D5BD}" srcOrd="1" destOrd="0" presId="urn:microsoft.com/office/officeart/2005/8/layout/orgChart1"/>
    <dgm:cxn modelId="{5558BEAE-DBDC-E745-A580-29F64F8C9E2F}" type="presParOf" srcId="{8BA6AC2A-D20D-5146-91C6-2E501B34D5BD}" destId="{BBF0185B-BAB8-C746-BF6E-FED8AB44050A}" srcOrd="0" destOrd="0" presId="urn:microsoft.com/office/officeart/2005/8/layout/orgChart1"/>
    <dgm:cxn modelId="{489D56DA-78EC-6943-B11D-41B7713BABEB}" type="presParOf" srcId="{8BA6AC2A-D20D-5146-91C6-2E501B34D5BD}" destId="{F2C6780B-22D6-3F48-994C-DC8C6FCB3399}" srcOrd="1" destOrd="0" presId="urn:microsoft.com/office/officeart/2005/8/layout/orgChart1"/>
    <dgm:cxn modelId="{EA391569-191C-954F-AC5A-E0E65BB7C407}" type="presParOf" srcId="{F2C6780B-22D6-3F48-994C-DC8C6FCB3399}" destId="{3D5D7F15-380B-3F43-B120-C295A3C4407F}" srcOrd="0" destOrd="0" presId="urn:microsoft.com/office/officeart/2005/8/layout/orgChart1"/>
    <dgm:cxn modelId="{5EAC896A-4DF8-524A-8FCF-76CC02E41C55}" type="presParOf" srcId="{3D5D7F15-380B-3F43-B120-C295A3C4407F}" destId="{67262419-05D0-D143-ABD0-89A2722C2744}" srcOrd="0" destOrd="0" presId="urn:microsoft.com/office/officeart/2005/8/layout/orgChart1"/>
    <dgm:cxn modelId="{D49D1B16-6CAA-D345-8580-693476357039}" type="presParOf" srcId="{3D5D7F15-380B-3F43-B120-C295A3C4407F}" destId="{265E002E-33EF-8742-B5B2-EAD11E511BFD}" srcOrd="1" destOrd="0" presId="urn:microsoft.com/office/officeart/2005/8/layout/orgChart1"/>
    <dgm:cxn modelId="{DF72BD5A-B21F-2347-82C8-7B8C9D2244C2}" type="presParOf" srcId="{F2C6780B-22D6-3F48-994C-DC8C6FCB3399}" destId="{D195A024-BC0C-474E-BF49-82770B4DF452}" srcOrd="1" destOrd="0" presId="urn:microsoft.com/office/officeart/2005/8/layout/orgChart1"/>
    <dgm:cxn modelId="{EA6EF0D4-34CB-7947-9925-45647AB63B18}" type="presParOf" srcId="{F2C6780B-22D6-3F48-994C-DC8C6FCB3399}" destId="{B473EDCE-0E07-2C49-9E02-7820980CA975}" srcOrd="2" destOrd="0" presId="urn:microsoft.com/office/officeart/2005/8/layout/orgChart1"/>
    <dgm:cxn modelId="{D6819098-32B6-6846-A7CF-2DCA859521A6}" type="presParOf" srcId="{8BA6AC2A-D20D-5146-91C6-2E501B34D5BD}" destId="{85142250-C63F-3E45-BDB1-4451784DB6CA}" srcOrd="2" destOrd="0" presId="urn:microsoft.com/office/officeart/2005/8/layout/orgChart1"/>
    <dgm:cxn modelId="{0AFF0516-BBFC-C347-84EB-298AD7CEE4E7}" type="presParOf" srcId="{8BA6AC2A-D20D-5146-91C6-2E501B34D5BD}" destId="{075F20AA-C478-8E4B-8EFC-39D04865E72E}" srcOrd="3" destOrd="0" presId="urn:microsoft.com/office/officeart/2005/8/layout/orgChart1"/>
    <dgm:cxn modelId="{AF296B1C-130A-B049-871A-36203C5F65F2}" type="presParOf" srcId="{075F20AA-C478-8E4B-8EFC-39D04865E72E}" destId="{0D3928E3-FB98-5B49-BA36-721740046E95}" srcOrd="0" destOrd="0" presId="urn:microsoft.com/office/officeart/2005/8/layout/orgChart1"/>
    <dgm:cxn modelId="{50047534-05E8-8840-93C2-439B69D43D24}" type="presParOf" srcId="{0D3928E3-FB98-5B49-BA36-721740046E95}" destId="{D450B13E-DF67-9A46-8408-14041EFF54F8}" srcOrd="0" destOrd="0" presId="urn:microsoft.com/office/officeart/2005/8/layout/orgChart1"/>
    <dgm:cxn modelId="{6D85D777-1B3F-1D4E-B39F-F7F53A633F7C}" type="presParOf" srcId="{0D3928E3-FB98-5B49-BA36-721740046E95}" destId="{A1B3AAEA-14EF-0140-A2BF-CC25248297B6}" srcOrd="1" destOrd="0" presId="urn:microsoft.com/office/officeart/2005/8/layout/orgChart1"/>
    <dgm:cxn modelId="{95B98F97-A531-F14E-95F1-4E30DA532D7C}" type="presParOf" srcId="{075F20AA-C478-8E4B-8EFC-39D04865E72E}" destId="{9246065A-3F47-7B46-B1A9-E58FCFD4FB5B}" srcOrd="1" destOrd="0" presId="urn:microsoft.com/office/officeart/2005/8/layout/orgChart1"/>
    <dgm:cxn modelId="{D052F80B-AB77-C241-8DB7-462374671D52}" type="presParOf" srcId="{075F20AA-C478-8E4B-8EFC-39D04865E72E}" destId="{95A83A6E-49C5-C74E-8598-76777A331B7D}" srcOrd="2" destOrd="0" presId="urn:microsoft.com/office/officeart/2005/8/layout/orgChart1"/>
    <dgm:cxn modelId="{A9E37D34-8A8D-0D44-ACE2-61F54B65714B}" type="presParOf" srcId="{95A83A6E-49C5-C74E-8598-76777A331B7D}" destId="{C2862793-7DDE-3140-83C0-C6020082F00F}" srcOrd="0" destOrd="0" presId="urn:microsoft.com/office/officeart/2005/8/layout/orgChart1"/>
    <dgm:cxn modelId="{B7405C64-47F5-FB47-A002-F82EF2D2BFED}" type="presParOf" srcId="{95A83A6E-49C5-C74E-8598-76777A331B7D}" destId="{9D891EC9-02B1-294B-97AD-CBC88D0810B2}" srcOrd="1" destOrd="0" presId="urn:microsoft.com/office/officeart/2005/8/layout/orgChart1"/>
    <dgm:cxn modelId="{97010827-DD7E-374A-981F-9DBBC5412FA4}" type="presParOf" srcId="{9D891EC9-02B1-294B-97AD-CBC88D0810B2}" destId="{374BCC2C-BDD4-CB41-A6E8-B8CCBC90C8AE}" srcOrd="0" destOrd="0" presId="urn:microsoft.com/office/officeart/2005/8/layout/orgChart1"/>
    <dgm:cxn modelId="{450F7430-912C-2746-8992-8BBF73FB0AFA}" type="presParOf" srcId="{374BCC2C-BDD4-CB41-A6E8-B8CCBC90C8AE}" destId="{05C34133-E335-A949-A696-3A977F81F689}" srcOrd="0" destOrd="0" presId="urn:microsoft.com/office/officeart/2005/8/layout/orgChart1"/>
    <dgm:cxn modelId="{C2B06E18-7DA2-8F42-8C75-D3191447CDFA}" type="presParOf" srcId="{374BCC2C-BDD4-CB41-A6E8-B8CCBC90C8AE}" destId="{27C3EB65-1234-A64C-83D8-3089F6A72365}" srcOrd="1" destOrd="0" presId="urn:microsoft.com/office/officeart/2005/8/layout/orgChart1"/>
    <dgm:cxn modelId="{69FE8282-CB83-DA44-8E4A-0BF80AB79BBD}" type="presParOf" srcId="{9D891EC9-02B1-294B-97AD-CBC88D0810B2}" destId="{86375565-F95A-8F4C-AF48-4530F591434B}" srcOrd="1" destOrd="0" presId="urn:microsoft.com/office/officeart/2005/8/layout/orgChart1"/>
    <dgm:cxn modelId="{76BA4FFA-0C5B-454D-8A37-A4C84427E833}" type="presParOf" srcId="{9D891EC9-02B1-294B-97AD-CBC88D0810B2}" destId="{D462A827-68B9-2447-A3B6-1A90DDC8E8EA}" srcOrd="2" destOrd="0" presId="urn:microsoft.com/office/officeart/2005/8/layout/orgChart1"/>
    <dgm:cxn modelId="{3AA4D678-281A-424B-8B2C-A69714B63BF9}" type="presParOf" srcId="{00C1D73A-9790-A948-A111-BDA9939EA971}" destId="{67397B42-8C26-7949-A856-8AE1E5A4E487}" srcOrd="2" destOrd="0" presId="urn:microsoft.com/office/officeart/2005/8/layout/orgChart1"/>
    <dgm:cxn modelId="{C141187C-2E84-C743-BEB2-EB1235883BEA}" type="presParOf" srcId="{F2EB20DE-BE1E-4B4A-B6F1-4CF44832EB31}" destId="{59AD8CEF-43F6-4046-9B97-34138FD6629C}" srcOrd="2" destOrd="0" presId="urn:microsoft.com/office/officeart/2005/8/layout/orgChart1"/>
    <dgm:cxn modelId="{FDA702BE-DCF7-5644-AE03-3ABF3E6C87A8}" type="presParOf" srcId="{F2EB20DE-BE1E-4B4A-B6F1-4CF44832EB31}" destId="{25C6A540-B988-BE4E-8178-7C2A61AD8A2B}" srcOrd="3" destOrd="0" presId="urn:microsoft.com/office/officeart/2005/8/layout/orgChart1"/>
    <dgm:cxn modelId="{4E3EACA2-5A46-A944-8909-4BCE6DB4387B}" type="presParOf" srcId="{25C6A540-B988-BE4E-8178-7C2A61AD8A2B}" destId="{C539DD83-F86A-E74C-AE8E-1EA7F659EB9B}" srcOrd="0" destOrd="0" presId="urn:microsoft.com/office/officeart/2005/8/layout/orgChart1"/>
    <dgm:cxn modelId="{8A69EC3D-0FA9-E04F-ADCD-A1B44B21023E}" type="presParOf" srcId="{C539DD83-F86A-E74C-AE8E-1EA7F659EB9B}" destId="{85CD7AAE-C8BD-154D-BE89-3E9657F4C62D}" srcOrd="0" destOrd="0" presId="urn:microsoft.com/office/officeart/2005/8/layout/orgChart1"/>
    <dgm:cxn modelId="{C2A58122-E0CC-F645-BF3F-CA51F80D43D1}" type="presParOf" srcId="{C539DD83-F86A-E74C-AE8E-1EA7F659EB9B}" destId="{521F28EC-8568-B345-9C54-990FB8BA84C9}" srcOrd="1" destOrd="0" presId="urn:microsoft.com/office/officeart/2005/8/layout/orgChart1"/>
    <dgm:cxn modelId="{406C0039-B0D2-8447-8EB2-693B42982CF8}" type="presParOf" srcId="{25C6A540-B988-BE4E-8178-7C2A61AD8A2B}" destId="{9F6C4580-EDF8-A34F-944F-1F5B2FAD65E8}" srcOrd="1" destOrd="0" presId="urn:microsoft.com/office/officeart/2005/8/layout/orgChart1"/>
    <dgm:cxn modelId="{17F26F9F-5F40-864E-8622-CAE9B62462FD}" type="presParOf" srcId="{9F6C4580-EDF8-A34F-944F-1F5B2FAD65E8}" destId="{8BD5D738-5777-A04D-B1A5-55B42BE82C8D}" srcOrd="0" destOrd="0" presId="urn:microsoft.com/office/officeart/2005/8/layout/orgChart1"/>
    <dgm:cxn modelId="{DD894DC4-8396-4349-ABEC-8745400385FD}" type="presParOf" srcId="{9F6C4580-EDF8-A34F-944F-1F5B2FAD65E8}" destId="{27773D7E-EC7D-5C4A-A975-4368F791EC4F}" srcOrd="1" destOrd="0" presId="urn:microsoft.com/office/officeart/2005/8/layout/orgChart1"/>
    <dgm:cxn modelId="{898C57F3-DF47-3A42-9D5C-25E1071F6D29}" type="presParOf" srcId="{27773D7E-EC7D-5C4A-A975-4368F791EC4F}" destId="{2FA8EE92-CAA9-5E4C-82D5-EA6CC3AEB126}" srcOrd="0" destOrd="0" presId="urn:microsoft.com/office/officeart/2005/8/layout/orgChart1"/>
    <dgm:cxn modelId="{2A17849D-7243-B244-9568-35897A80BEE8}" type="presParOf" srcId="{2FA8EE92-CAA9-5E4C-82D5-EA6CC3AEB126}" destId="{DE66DAF4-F36E-1547-94D8-5173659D56BC}" srcOrd="0" destOrd="0" presId="urn:microsoft.com/office/officeart/2005/8/layout/orgChart1"/>
    <dgm:cxn modelId="{DDA181A0-3253-4B4C-B733-427A2B8F52C7}" type="presParOf" srcId="{2FA8EE92-CAA9-5E4C-82D5-EA6CC3AEB126}" destId="{B5411E61-6626-0A44-848F-9EC85FA33CC3}" srcOrd="1" destOrd="0" presId="urn:microsoft.com/office/officeart/2005/8/layout/orgChart1"/>
    <dgm:cxn modelId="{128579C6-279D-204C-BEDE-A3F3EBFF7B5D}" type="presParOf" srcId="{27773D7E-EC7D-5C4A-A975-4368F791EC4F}" destId="{B39F2695-A629-3A41-AE06-92CEB67DA702}" srcOrd="1" destOrd="0" presId="urn:microsoft.com/office/officeart/2005/8/layout/orgChart1"/>
    <dgm:cxn modelId="{28A24314-7F56-4643-AC97-934928364F36}" type="presParOf" srcId="{27773D7E-EC7D-5C4A-A975-4368F791EC4F}" destId="{FBCF09AC-AA8B-4B46-9297-27C058843CD5}" srcOrd="2" destOrd="0" presId="urn:microsoft.com/office/officeart/2005/8/layout/orgChart1"/>
    <dgm:cxn modelId="{2B3B2690-776E-DA44-83F2-AD3C63C260D0}" type="presParOf" srcId="{FBCF09AC-AA8B-4B46-9297-27C058843CD5}" destId="{B43FF061-3F81-D746-A0D9-817DB732EDBC}" srcOrd="0" destOrd="0" presId="urn:microsoft.com/office/officeart/2005/8/layout/orgChart1"/>
    <dgm:cxn modelId="{CE03E0A2-C66B-884A-8B0E-A0A29B219A21}" type="presParOf" srcId="{FBCF09AC-AA8B-4B46-9297-27C058843CD5}" destId="{B07C09AE-E0AB-024F-883F-7C7E561C4555}" srcOrd="1" destOrd="0" presId="urn:microsoft.com/office/officeart/2005/8/layout/orgChart1"/>
    <dgm:cxn modelId="{B55B4E5D-E482-0E41-9D57-0AD07BA8C3BD}" type="presParOf" srcId="{B07C09AE-E0AB-024F-883F-7C7E561C4555}" destId="{3EF40201-0D44-B042-BD68-7F50DF65FD30}" srcOrd="0" destOrd="0" presId="urn:microsoft.com/office/officeart/2005/8/layout/orgChart1"/>
    <dgm:cxn modelId="{E110FFE2-0FF4-7542-BF90-5D8C2318018F}" type="presParOf" srcId="{3EF40201-0D44-B042-BD68-7F50DF65FD30}" destId="{411F135E-FAEE-2349-A310-39A5F121DA1E}" srcOrd="0" destOrd="0" presId="urn:microsoft.com/office/officeart/2005/8/layout/orgChart1"/>
    <dgm:cxn modelId="{0A91F640-C24C-6647-8464-710E1D02D622}" type="presParOf" srcId="{3EF40201-0D44-B042-BD68-7F50DF65FD30}" destId="{EFF8E5D7-A338-B14A-8172-C376E971E211}" srcOrd="1" destOrd="0" presId="urn:microsoft.com/office/officeart/2005/8/layout/orgChart1"/>
    <dgm:cxn modelId="{B300EA0D-F4E9-074B-9DC2-B626C6DAAB89}" type="presParOf" srcId="{B07C09AE-E0AB-024F-883F-7C7E561C4555}" destId="{051C02C7-E8C6-4543-83C4-195533E541D7}" srcOrd="1" destOrd="0" presId="urn:microsoft.com/office/officeart/2005/8/layout/orgChart1"/>
    <dgm:cxn modelId="{B4494934-242E-8148-B875-D725ED47EF03}" type="presParOf" srcId="{B07C09AE-E0AB-024F-883F-7C7E561C4555}" destId="{E3564BD1-FF6E-AC43-91F2-C8ECAC78A574}" srcOrd="2" destOrd="0" presId="urn:microsoft.com/office/officeart/2005/8/layout/orgChart1"/>
    <dgm:cxn modelId="{BAE6D06F-B794-6C42-A18A-6204ED4A70D5}" type="presParOf" srcId="{25C6A540-B988-BE4E-8178-7C2A61AD8A2B}" destId="{45DD5CB2-D0E7-1541-87C3-1387E7BFFC41}" srcOrd="2" destOrd="0" presId="urn:microsoft.com/office/officeart/2005/8/layout/orgChart1"/>
    <dgm:cxn modelId="{0FA01E47-88FA-834E-B14B-DA76CED12495}" type="presParOf" srcId="{7466D4F1-32CA-B041-96EC-8F9D87A1C88F}" destId="{9B811370-A9F7-DF48-AB72-F2EEA56830DC}" srcOrd="2" destOrd="0" presId="urn:microsoft.com/office/officeart/2005/8/layout/orgChart1"/>
    <dgm:cxn modelId="{53B1B59B-ABC5-F54E-A7ED-1250205616FF}" type="presParOf" srcId="{150F84AE-95CB-8D43-AF73-DFFF39021C0F}" destId="{1E0411D4-3B9E-544A-AFBA-7351AA74C784}" srcOrd="2" destOrd="0" presId="urn:microsoft.com/office/officeart/2005/8/layout/orgChart1"/>
    <dgm:cxn modelId="{EF417B20-321B-F142-BE87-6E7F6C37849F}" type="presParOf" srcId="{150F84AE-95CB-8D43-AF73-DFFF39021C0F}" destId="{67137454-1D68-BB4D-91D6-7B7F569218CD}" srcOrd="3" destOrd="0" presId="urn:microsoft.com/office/officeart/2005/8/layout/orgChart1"/>
    <dgm:cxn modelId="{A46A7C3C-8A85-AD40-B4C0-FD13FAF77FFB}" type="presParOf" srcId="{67137454-1D68-BB4D-91D6-7B7F569218CD}" destId="{E15C60C3-ED4E-334A-A4DC-E46AA6AD1579}" srcOrd="0" destOrd="0" presId="urn:microsoft.com/office/officeart/2005/8/layout/orgChart1"/>
    <dgm:cxn modelId="{A2D957E7-39D4-DF48-A912-2771C1768A86}" type="presParOf" srcId="{E15C60C3-ED4E-334A-A4DC-E46AA6AD1579}" destId="{FE1654D0-2984-CD45-815D-F6496CA0967F}" srcOrd="0" destOrd="0" presId="urn:microsoft.com/office/officeart/2005/8/layout/orgChart1"/>
    <dgm:cxn modelId="{009DDDA1-9A72-8D43-A7AB-8D3EC8589BEC}" type="presParOf" srcId="{E15C60C3-ED4E-334A-A4DC-E46AA6AD1579}" destId="{2B425476-0F66-9847-AB5B-653E62C463F8}" srcOrd="1" destOrd="0" presId="urn:microsoft.com/office/officeart/2005/8/layout/orgChart1"/>
    <dgm:cxn modelId="{EA59A856-66A5-F749-8A9E-134655F12715}" type="presParOf" srcId="{67137454-1D68-BB4D-91D6-7B7F569218CD}" destId="{34D4B126-AD92-7847-B053-E4B3B1416447}" srcOrd="1" destOrd="0" presId="urn:microsoft.com/office/officeart/2005/8/layout/orgChart1"/>
    <dgm:cxn modelId="{0AF7CB8C-7169-584D-B35F-F57D121ED7C8}" type="presParOf" srcId="{34D4B126-AD92-7847-B053-E4B3B1416447}" destId="{9C1AE833-8F7E-5147-97C1-B48831BCA71A}" srcOrd="0" destOrd="0" presId="urn:microsoft.com/office/officeart/2005/8/layout/orgChart1"/>
    <dgm:cxn modelId="{883B9784-3F39-B149-ADAF-CC4785830497}" type="presParOf" srcId="{34D4B126-AD92-7847-B053-E4B3B1416447}" destId="{E70F4F6C-398F-5D48-BE8D-D22653F413DE}" srcOrd="1" destOrd="0" presId="urn:microsoft.com/office/officeart/2005/8/layout/orgChart1"/>
    <dgm:cxn modelId="{FDD76955-BF69-2944-814B-CE1BA0DB0A82}" type="presParOf" srcId="{E70F4F6C-398F-5D48-BE8D-D22653F413DE}" destId="{ACBCD773-5804-8F47-BD6D-5BE399ABA02D}" srcOrd="0" destOrd="0" presId="urn:microsoft.com/office/officeart/2005/8/layout/orgChart1"/>
    <dgm:cxn modelId="{1CE97486-B0D8-5B40-BAE3-A69AB8B11503}" type="presParOf" srcId="{ACBCD773-5804-8F47-BD6D-5BE399ABA02D}" destId="{90C41E3A-AF7E-734C-8950-50DA4A74A4F3}" srcOrd="0" destOrd="0" presId="urn:microsoft.com/office/officeart/2005/8/layout/orgChart1"/>
    <dgm:cxn modelId="{8B6F6180-6A12-134C-A1FD-8F1368C9273A}" type="presParOf" srcId="{ACBCD773-5804-8F47-BD6D-5BE399ABA02D}" destId="{307C5C23-DCF3-DC4B-9E73-B7E250D8A738}" srcOrd="1" destOrd="0" presId="urn:microsoft.com/office/officeart/2005/8/layout/orgChart1"/>
    <dgm:cxn modelId="{A0E8DE3B-4830-C34F-9082-CDC17B095595}" type="presParOf" srcId="{E70F4F6C-398F-5D48-BE8D-D22653F413DE}" destId="{5F85001A-FF38-8844-8F05-6DB588CF38F6}" srcOrd="1" destOrd="0" presId="urn:microsoft.com/office/officeart/2005/8/layout/orgChart1"/>
    <dgm:cxn modelId="{1ECC6577-D992-D347-8922-533C8F151362}" type="presParOf" srcId="{5F85001A-FF38-8844-8F05-6DB588CF38F6}" destId="{37CF7E77-EDCF-1940-9278-52146B47AD75}" srcOrd="0" destOrd="0" presId="urn:microsoft.com/office/officeart/2005/8/layout/orgChart1"/>
    <dgm:cxn modelId="{FBEEF2B7-D53D-D642-830A-DA45284D98CE}" type="presParOf" srcId="{5F85001A-FF38-8844-8F05-6DB588CF38F6}" destId="{5C9BFB1C-D746-A344-8488-56F671E7613C}" srcOrd="1" destOrd="0" presId="urn:microsoft.com/office/officeart/2005/8/layout/orgChart1"/>
    <dgm:cxn modelId="{5E76B164-3AB7-2844-A83D-ADC3C92C2926}" type="presParOf" srcId="{5C9BFB1C-D746-A344-8488-56F671E7613C}" destId="{4A4F0F18-3EFE-D644-8313-61A59BADE629}" srcOrd="0" destOrd="0" presId="urn:microsoft.com/office/officeart/2005/8/layout/orgChart1"/>
    <dgm:cxn modelId="{9A71DE52-A7A4-BD40-B890-DADAE17A0393}" type="presParOf" srcId="{4A4F0F18-3EFE-D644-8313-61A59BADE629}" destId="{556A2981-52B4-D04F-9323-41A775BD823F}" srcOrd="0" destOrd="0" presId="urn:microsoft.com/office/officeart/2005/8/layout/orgChart1"/>
    <dgm:cxn modelId="{CB60C1A8-1B89-FD47-A006-831ECF8CD1DE}" type="presParOf" srcId="{4A4F0F18-3EFE-D644-8313-61A59BADE629}" destId="{B37530C2-F94B-0042-BE1C-19F137998587}" srcOrd="1" destOrd="0" presId="urn:microsoft.com/office/officeart/2005/8/layout/orgChart1"/>
    <dgm:cxn modelId="{8528D949-303A-664F-A7D8-AC83A67AA754}" type="presParOf" srcId="{5C9BFB1C-D746-A344-8488-56F671E7613C}" destId="{17C262E9-0A7E-F645-9FE0-ED2A57FFDB8D}" srcOrd="1" destOrd="0" presId="urn:microsoft.com/office/officeart/2005/8/layout/orgChart1"/>
    <dgm:cxn modelId="{D1F746B1-B270-5C49-B257-1CB6F76317D5}" type="presParOf" srcId="{5C9BFB1C-D746-A344-8488-56F671E7613C}" destId="{2BC377F7-11CB-004F-AED6-F00C21BA98DB}" srcOrd="2" destOrd="0" presId="urn:microsoft.com/office/officeart/2005/8/layout/orgChart1"/>
    <dgm:cxn modelId="{BE08458C-D4CA-884A-B371-C476CD381E19}" type="presParOf" srcId="{E70F4F6C-398F-5D48-BE8D-D22653F413DE}" destId="{7044B4AD-77AC-EA46-AECE-D9DF59317E97}" srcOrd="2" destOrd="0" presId="urn:microsoft.com/office/officeart/2005/8/layout/orgChart1"/>
    <dgm:cxn modelId="{F07DCE2E-C333-9140-B8F4-D479368C8E0E}" type="presParOf" srcId="{67137454-1D68-BB4D-91D6-7B7F569218CD}" destId="{BB9AAF39-BA4A-894E-A23F-A58EBE42D34F}" srcOrd="2" destOrd="0" presId="urn:microsoft.com/office/officeart/2005/8/layout/orgChart1"/>
    <dgm:cxn modelId="{D22F256B-F074-9441-8536-40294AC92E0C}" type="presParOf" srcId="{CB63EFC6-CEEF-B44B-94C5-0A391454BD1C}" destId="{C6763A0E-6390-7842-B636-2EFA57EF6185}" srcOrd="2" destOrd="0" presId="urn:microsoft.com/office/officeart/2005/8/layout/orgChart1"/>
    <dgm:cxn modelId="{82DE50B9-28BC-D440-B53F-7ABC5DBDDC62}" type="presParOf" srcId="{69BDADF5-E6E9-394A-AE0B-D8E3DD312845}" destId="{1FAA5A44-5D19-9742-8194-49731918630F}" srcOrd="2" destOrd="0" presId="urn:microsoft.com/office/officeart/2005/8/layout/orgChart1"/>
    <dgm:cxn modelId="{47E678D9-3B78-6744-9B30-CEAB67F5BAE2}" type="presParOf" srcId="{1FAA5A44-5D19-9742-8194-49731918630F}" destId="{6B9F324E-46E1-AD4C-97F0-DF1445A68058}" srcOrd="0" destOrd="0" presId="urn:microsoft.com/office/officeart/2005/8/layout/orgChart1"/>
    <dgm:cxn modelId="{31D86D6C-B2C9-3E4A-9922-FD1813E93F80}" type="presParOf" srcId="{1FAA5A44-5D19-9742-8194-49731918630F}" destId="{D2B9ECB4-97CB-5D42-9EDE-10A57C3E0B64}" srcOrd="1" destOrd="0" presId="urn:microsoft.com/office/officeart/2005/8/layout/orgChart1"/>
    <dgm:cxn modelId="{51853936-6552-8547-B222-8DC408819069}" type="presParOf" srcId="{D2B9ECB4-97CB-5D42-9EDE-10A57C3E0B64}" destId="{A3061669-1DEB-D349-BF62-CA4C237E5595}" srcOrd="0" destOrd="0" presId="urn:microsoft.com/office/officeart/2005/8/layout/orgChart1"/>
    <dgm:cxn modelId="{009055AE-1FE3-3E44-BBB1-54139BD0B1D0}" type="presParOf" srcId="{A3061669-1DEB-D349-BF62-CA4C237E5595}" destId="{BCEFFE51-DF79-144D-97EB-7E3CC552E5ED}" srcOrd="0" destOrd="0" presId="urn:microsoft.com/office/officeart/2005/8/layout/orgChart1"/>
    <dgm:cxn modelId="{FBF05734-E67C-3140-BAEA-3A6F14949A96}" type="presParOf" srcId="{A3061669-1DEB-D349-BF62-CA4C237E5595}" destId="{09BF4501-07E7-2D42-B58A-AFB422389144}" srcOrd="1" destOrd="0" presId="urn:microsoft.com/office/officeart/2005/8/layout/orgChart1"/>
    <dgm:cxn modelId="{A21878B7-13BD-CE42-A09D-57B490C83E64}" type="presParOf" srcId="{D2B9ECB4-97CB-5D42-9EDE-10A57C3E0B64}" destId="{C90A0F6B-2AA5-1F4A-9B74-1A2DD7BE8968}" srcOrd="1" destOrd="0" presId="urn:microsoft.com/office/officeart/2005/8/layout/orgChart1"/>
    <dgm:cxn modelId="{68458BC9-C0CF-1843-8423-6980D6AE8039}" type="presParOf" srcId="{D2B9ECB4-97CB-5D42-9EDE-10A57C3E0B64}" destId="{C95A2C9F-D486-174B-AC3F-FDCE36F800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B048B1-96E7-724C-A58D-B7AC6551968A}" type="doc">
      <dgm:prSet loTypeId="urn:microsoft.com/office/officeart/2005/8/layout/orgChart1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2691C80A-503F-BB4E-B083-3106DCB405C9}">
      <dgm:prSet phldrT="[テキスト]" custT="1"/>
      <dgm:spPr/>
      <dgm:t>
        <a:bodyPr/>
        <a:lstStyle/>
        <a:p>
          <a:r>
            <a:rPr kumimoji="1" lang="en-US" altLang="ja-JP" sz="900" b="1" dirty="0">
              <a:solidFill>
                <a:schemeClr val="tx1"/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rPr>
            <a:t>GIGA</a:t>
          </a:r>
          <a:r>
            <a:rPr kumimoji="1" lang="ja-JP" altLang="en-US" sz="900" b="1">
              <a:solidFill>
                <a:schemeClr val="tx1"/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rPr>
            <a:t>スクール</a:t>
          </a:r>
          <a:br>
            <a:rPr kumimoji="1" lang="en-US" altLang="ja-JP" sz="900" b="1" dirty="0">
              <a:solidFill>
                <a:schemeClr val="tx1"/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900" b="1">
              <a:solidFill>
                <a:schemeClr val="tx1"/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rPr>
            <a:t>構想</a:t>
          </a:r>
        </a:p>
      </dgm:t>
    </dgm:pt>
    <dgm:pt modelId="{BC132947-30A8-B743-B82E-187A66523C33}" type="parTrans" cxnId="{44149D28-0F87-5047-A7BC-AC4CBB15CBF4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69695C80-5580-D84C-820F-0E8DEEC017EB}" type="sibTrans" cxnId="{44149D28-0F87-5047-A7BC-AC4CBB15CBF4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F20EE1B9-04D6-5C44-AB72-0476BCECF497}">
      <dgm:prSet phldrT="[テキスト]"/>
      <dgm:spPr/>
      <dgm:t>
        <a:bodyPr/>
        <a:lstStyle/>
        <a:p>
          <a:r>
            <a:rPr kumimoji="1" lang="en-US" altLang="ja-JP">
              <a:latin typeface="UD Digi Kyokasho N-B" panose="02020700000000000000" pitchFamily="49" charset="-128"/>
              <a:ea typeface="UD Digi Kyokasho N-B" panose="02020700000000000000" pitchFamily="49" charset="-128"/>
            </a:rPr>
            <a:t>ICT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環境整備</a:t>
          </a:r>
        </a:p>
      </dgm:t>
    </dgm:pt>
    <dgm:pt modelId="{5C9C254B-2D28-C04D-9418-A48367366FDE}" type="parTrans" cxnId="{74D6A3D6-DAE6-854A-A8B0-A1D0A5BE59B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EE129100-2169-9346-846B-B777B129DB64}" type="sibTrans" cxnId="{74D6A3D6-DAE6-854A-A8B0-A1D0A5BE59B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1733E34D-916B-0940-93D3-469CC1D29BD9}">
      <dgm:prSet phldrT="[テキスト]"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保守</a:t>
          </a:r>
        </a:p>
      </dgm:t>
    </dgm:pt>
    <dgm:pt modelId="{4917020E-B68A-CB41-8F7A-FACAFDE00D99}" type="parTrans" cxnId="{BA88FF04-2E6B-F046-8287-9EEBB133A317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13FC0F13-1F23-4D42-BAA0-5591B16680B1}" type="sibTrans" cxnId="{BA88FF04-2E6B-F046-8287-9EEBB133A317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0F3BE241-0339-314E-B688-5866EC5C7E43}">
      <dgm:prSet phldrT="[テキスト]"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利活用</a:t>
          </a:r>
          <a:endParaRPr kumimoji="1" lang="en-US" altLang="ja-JP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957BFE2E-E3BB-A347-86D9-AD2EA0C66188}" type="parTrans" cxnId="{912B21D9-5F3F-7F41-8435-53D298BE0B1A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EB6BBBF4-8EA3-C54D-92A9-3F73900A96C9}" type="sibTrans" cxnId="{912B21D9-5F3F-7F41-8435-53D298BE0B1A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0807CC0A-4B49-084C-A340-18DF164EAA7F}" type="asst">
      <dgm:prSet phldrT="[テキスト]"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予算要求・計上</a:t>
          </a:r>
        </a:p>
      </dgm:t>
    </dgm:pt>
    <dgm:pt modelId="{12162CD0-F699-4A46-B656-59AF566ADB04}" type="sibTrans" cxnId="{2B658D19-C8FC-B747-914D-62A9ED96E76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CFACD67B-690C-FE4F-A0BD-F60417E18696}" type="parTrans" cxnId="{2B658D19-C8FC-B747-914D-62A9ED96E76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7ABFE83F-764B-754B-B217-013F125D5246}">
      <dgm:prSet phldrT="[テキスト]"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教育情報</a:t>
          </a:r>
          <a:br>
            <a:rPr kumimoji="1" lang="en-US" altLang="ja-JP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ｾｷｭﾘﾃｨﾎﾟﾘｼｰ</a:t>
          </a:r>
          <a:endParaRPr kumimoji="1" lang="en-US" altLang="ja-JP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1FAB17C2-60F3-5141-97C1-A9EEC68467F6}" type="parTrans" cxnId="{C018AC17-6830-9841-AC6E-2A3E076CAB7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C5F8B1B2-DCF4-FB45-843F-60D99367FEAE}" type="sibTrans" cxnId="{C018AC17-6830-9841-AC6E-2A3E076CAB7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86E9B6E8-BD1B-B146-81BA-A883A898F468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教員研修</a:t>
          </a:r>
          <a:endParaRPr kumimoji="1" lang="en-US" altLang="ja-JP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16683778-48E0-B646-B429-03933CBE3273}" type="parTrans" cxnId="{7E0C1D01-31F5-A04B-9AFB-CB1F6DAAB5F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804E6858-6B43-0D47-A2EA-565EFDCBBA88}" type="sibTrans" cxnId="{7E0C1D01-31F5-A04B-9AFB-CB1F6DAAB5F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0B2138DC-4274-FD46-AE19-E2D1780DB74D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児童生徒研修</a:t>
          </a:r>
        </a:p>
      </dgm:t>
    </dgm:pt>
    <dgm:pt modelId="{5A280538-288B-5741-B7E7-D1F2E2695983}" type="parTrans" cxnId="{4C15256B-65A9-3A4B-A688-EB7D5357EE16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A6446527-03F3-D142-B869-92FE5237CEC1}" type="sibTrans" cxnId="{4C15256B-65A9-3A4B-A688-EB7D5357EE16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BEE9B6FA-1F3C-E849-90E7-24E3ED8F46C6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学習者用</a:t>
          </a:r>
          <a:endParaRPr kumimoji="1" lang="en-US" altLang="ja-JP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コンピューター</a:t>
          </a:r>
        </a:p>
      </dgm:t>
    </dgm:pt>
    <dgm:pt modelId="{6B092E27-BED4-8842-9387-F7168BE2E991}" type="parTrans" cxnId="{AD2253CA-D1F1-8C45-98C7-2F835E58A43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AB128319-B3BC-934F-AC12-A452CB49295D}" type="sibTrans" cxnId="{AD2253CA-D1F1-8C45-98C7-2F835E58A43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4BA75D12-0892-5C41-8C5E-FD1AFBE18FA4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校内</a:t>
          </a:r>
          <a: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NW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整備</a:t>
          </a:r>
        </a:p>
      </dgm:t>
    </dgm:pt>
    <dgm:pt modelId="{B1E68CA2-DB97-F042-AA8F-5C67E81497BB}" type="parTrans" cxnId="{AC944F51-B389-D543-9D64-2CDF2B768348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9A82C64A-A35E-094D-A392-9EDC2A14BA85}" type="sibTrans" cxnId="{AC944F51-B389-D543-9D64-2CDF2B768348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97A1B6B5-CD87-1D47-A266-52E979659260}">
      <dgm:prSet/>
      <dgm:spPr>
        <a:solidFill>
          <a:srgbClr val="002060"/>
        </a:solidFill>
      </dgm:spPr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ドメイン取得</a:t>
          </a:r>
        </a:p>
      </dgm:t>
    </dgm:pt>
    <dgm:pt modelId="{D560B79E-84FC-F04A-8CA4-B9E443D733C1}" type="parTrans" cxnId="{9366CF46-8193-F04B-8BED-CDCEE4CCA94E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CF17D7D0-23A7-B243-8571-BC4A3CD9AA56}" type="sibTrans" cxnId="{9366CF46-8193-F04B-8BED-CDCEE4CCA94E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746440FA-F438-5743-9C34-0350A88F39B5}">
      <dgm:prSet/>
      <dgm:spPr>
        <a:solidFill>
          <a:srgbClr val="002060"/>
        </a:solidFill>
      </dgm:spPr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教育クラウドサービスへのドメイン登録</a:t>
          </a:r>
        </a:p>
      </dgm:t>
    </dgm:pt>
    <dgm:pt modelId="{34BC5617-B3A9-6440-9B5C-07CAB11B26A3}" type="parTrans" cxnId="{2BFEC5A3-AFC2-1444-9BCD-397415466F47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3C9A9EDE-07B1-A147-918E-E1CB21438FCE}" type="sibTrans" cxnId="{2BFEC5A3-AFC2-1444-9BCD-397415466F47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5F83A4B9-65CE-3C4F-9501-528D0E514DF2}">
      <dgm:prSet/>
      <dgm:spPr>
        <a:solidFill>
          <a:srgbClr val="002060"/>
        </a:solidFill>
      </dgm:spPr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端末機器等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選定・調達</a:t>
          </a:r>
        </a:p>
      </dgm:t>
    </dgm:pt>
    <dgm:pt modelId="{B8788B94-12D8-1641-9C60-3BD8AA4D98D9}" type="parTrans" cxnId="{56AC1149-85FA-144E-B216-8CBF068499D0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DF837ED4-57DD-134C-AA80-FA3BE2F3EAC6}" type="sibTrans" cxnId="{56AC1149-85FA-144E-B216-8CBF068499D0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0F86B89C-CE48-7A40-AFBE-7B915DD4C080}">
      <dgm:prSet/>
      <dgm:spPr>
        <a:solidFill>
          <a:srgbClr val="002060"/>
        </a:solidFill>
      </dgm:spPr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テスト導入</a:t>
          </a:r>
        </a:p>
      </dgm:t>
    </dgm:pt>
    <dgm:pt modelId="{C9BCE936-390B-E346-9644-5F475EE1BAB2}" type="parTrans" cxnId="{CC00A94A-D4BA-D747-92E6-0A67C012D3F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9A983929-6A78-AD4C-8246-21BE67524958}" type="sibTrans" cxnId="{CC00A94A-D4BA-D747-92E6-0A67C012D3F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708EBAA1-92E3-B445-A331-3D19EE55F1F9}">
      <dgm:prSet/>
      <dgm:spPr>
        <a:solidFill>
          <a:srgbClr val="002060"/>
        </a:solidFill>
      </dgm:spPr>
      <dgm:t>
        <a:bodyPr/>
        <a:lstStyle/>
        <a:p>
          <a: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NW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設計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ｲﾝﾀｰﾈｯﾄ、ｾｷｭﾘﾃｨ等</a:t>
          </a:r>
        </a:p>
      </dgm:t>
    </dgm:pt>
    <dgm:pt modelId="{663EE370-8B68-D64D-812A-BDC7EB011DFB}" type="parTrans" cxnId="{940AEC5A-3CEA-094E-A692-9ECACBF6AC43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D846F169-25E4-8D47-AB4A-96223FA4641E}" type="sibTrans" cxnId="{940AEC5A-3CEA-094E-A692-9ECACBF6AC43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0548B29A-B542-D943-A8B0-4D7EDD4CF4FC}">
      <dgm:prSet/>
      <dgm:spPr/>
      <dgm:t>
        <a:bodyPr/>
        <a:lstStyle/>
        <a:p>
          <a: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NW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機器管理</a:t>
          </a:r>
          <a:endParaRPr kumimoji="1" lang="en-US" altLang="ja-JP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機器故障対応</a:t>
          </a:r>
        </a:p>
      </dgm:t>
    </dgm:pt>
    <dgm:pt modelId="{8CD8ED6D-2669-0F43-A487-557CE9AD2B8C}" type="parTrans" cxnId="{A4A3F85C-8C31-C642-A591-6A1A7E1D2CE2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97FE04D8-D103-5647-963A-DF23FE03100C}" type="sibTrans" cxnId="{A4A3F85C-8C31-C642-A591-6A1A7E1D2CE2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4DEC42F1-24C0-B648-8400-F12F0FD6D81D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運用</a:t>
          </a:r>
        </a:p>
      </dgm:t>
    </dgm:pt>
    <dgm:pt modelId="{5F954925-7E76-7A4D-A9C1-FD92628A6D20}" type="parTrans" cxnId="{BC8DEFC7-F4C5-9C41-A55D-2F2339729E6D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3FF84663-CD8D-FD46-BCA7-E2BB3B2E16B1}" type="sibTrans" cxnId="{BC8DEFC7-F4C5-9C41-A55D-2F2339729E6D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2C20B568-CEFC-4345-B914-2015214D9C6B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アカウント管理</a:t>
          </a:r>
        </a:p>
      </dgm:t>
    </dgm:pt>
    <dgm:pt modelId="{5E317C0C-A33F-FD45-B445-DF093F0D0F43}" type="parTrans" cxnId="{B3E8D485-14ED-0742-90B5-563C6CAAF30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BC07FE16-E3A9-2348-8CD3-4CB3570D699B}" type="sibTrans" cxnId="{B3E8D485-14ED-0742-90B5-563C6CAAF30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7BC13B38-55DA-F24E-AE3C-56F19AEF9CA7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年次更新</a:t>
          </a:r>
        </a:p>
      </dgm:t>
    </dgm:pt>
    <dgm:pt modelId="{141AED7A-F7CD-7444-B0D1-0A8317322A49}" type="parTrans" cxnId="{D086F83E-743D-A54B-A628-5EAEC607C04B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DE8E7EA1-6A98-734D-8BA2-C3EF27BDDAD7}" type="sibTrans" cxnId="{D086F83E-743D-A54B-A628-5EAEC607C04B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A0A71566-7C06-D646-B55D-B4BC0D881717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転入・転出</a:t>
          </a:r>
          <a:endParaRPr kumimoji="1" lang="en-US" altLang="ja-JP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D8839781-80BA-C34B-B44E-AF555A581BE7}" type="parTrans" cxnId="{47061D1B-6693-3643-AC3F-0A385C45B8AA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F9201DD1-722F-A448-A5A0-B9D80478BD9D}" type="sibTrans" cxnId="{47061D1B-6693-3643-AC3F-0A385C45B8AA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E47C9A9D-C402-B847-956C-C4E9903217D3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転出</a:t>
          </a:r>
          <a:r>
            <a:rPr kumimoji="1" lang="en-US" altLang="ja-JP">
              <a:latin typeface="UD Digi Kyokasho N-B" panose="02020700000000000000" pitchFamily="49" charset="-128"/>
              <a:ea typeface="UD Digi Kyokasho N-B" panose="02020700000000000000" pitchFamily="49" charset="-128"/>
            </a:rPr>
            <a:t>/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卒業等</a:t>
          </a:r>
          <a:br>
            <a:rPr kumimoji="1" lang="en-US" altLang="ja-JP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データ移行</a:t>
          </a:r>
          <a:r>
            <a:rPr kumimoji="1" lang="en-US" altLang="ja-JP">
              <a:latin typeface="UD Digi Kyokasho N-B" panose="02020700000000000000" pitchFamily="49" charset="-128"/>
              <a:ea typeface="UD Digi Kyokasho N-B" panose="02020700000000000000" pitchFamily="49" charset="-128"/>
            </a:rPr>
            <a:t>/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削除</a:t>
          </a:r>
        </a:p>
      </dgm:t>
    </dgm:pt>
    <dgm:pt modelId="{B70135CB-ADE7-CA46-A4F3-9FA09C02CB85}" type="parTrans" cxnId="{FEB2BCB7-F13B-7845-8FAA-4A90F71E9511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8A8EBF19-A1B5-3346-95E8-225ADDA624EA}" type="sibTrans" cxnId="{FEB2BCB7-F13B-7845-8FAA-4A90F71E9511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F2503489-5BB4-FA41-9817-D16459FEB155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窓口設置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機器預かり、返却</a:t>
          </a:r>
        </a:p>
      </dgm:t>
    </dgm:pt>
    <dgm:pt modelId="{DD76CC67-3486-3741-B87B-A678AE562CCF}" type="parTrans" cxnId="{37D66F19-030C-194A-BDE0-C542480D11D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DB27836D-90B2-8B49-9DFF-A81536A0C219}" type="sibTrans" cxnId="{37D66F19-030C-194A-BDE0-C542480D11D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ABD59D81-CB6D-8E4B-A1AF-F23489D8B1A5}">
      <dgm:prSet/>
      <dgm:spPr/>
      <dgm:t>
        <a:bodyPr/>
        <a:lstStyle/>
        <a:p>
          <a: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QA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ナレッジ収集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マニュアル整備</a:t>
          </a:r>
        </a:p>
      </dgm:t>
    </dgm:pt>
    <dgm:pt modelId="{0AF394C2-DB0E-4F48-A36E-5804374FE7C1}" type="parTrans" cxnId="{8D226217-538B-C746-8EAF-4E9F1F12BF40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61299D46-2CC7-8246-935B-3D7B93E7B5DC}" type="sibTrans" cxnId="{8D226217-538B-C746-8EAF-4E9F1F12BF40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76C716E3-1619-9E46-BEB6-574273ABD20D}" type="asst">
      <dgm:prSet/>
      <dgm:spPr>
        <a:ln w="28575">
          <a:solidFill>
            <a:srgbClr val="002060"/>
          </a:solidFill>
        </a:ln>
      </dgm:spPr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ヘルプデスク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業務委託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※ICT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支援員との</a:t>
          </a:r>
          <a:endParaRPr kumimoji="1" lang="en-US" altLang="ja-JP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対応領域の整理</a:t>
          </a:r>
          <a:endParaRPr kumimoji="1" lang="en-US" altLang="ja-JP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B5E0ADC0-36F5-EE42-AD64-F5B22721A9B3}" type="parTrans" cxnId="{A880D8CB-2247-144B-A9E7-D64A2BBD1FF3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0BDD8EB2-BA18-5C40-B24D-03154E5CF984}" type="sibTrans" cxnId="{A880D8CB-2247-144B-A9E7-D64A2BBD1FF3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E86B6C18-E9E9-2942-9FC4-23D1FFE14C2A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操作系</a:t>
          </a:r>
          <a:endParaRPr kumimoji="1" lang="en-US" altLang="ja-JP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研修</a:t>
          </a:r>
        </a:p>
      </dgm:t>
    </dgm:pt>
    <dgm:pt modelId="{B61706A7-5578-7D4C-B14C-46428BC0C815}" type="parTrans" cxnId="{BA720426-AF8D-C945-A9ED-E83BBA79DAC8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A5F70977-268C-A24C-96EE-FA12A4FB6543}" type="sibTrans" cxnId="{BA720426-AF8D-C945-A9ED-E83BBA79DAC8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883F3A16-B7F6-4143-898F-8F1CA18F904D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授業中の</a:t>
          </a:r>
          <a:endParaRPr kumimoji="1" lang="en-US" altLang="ja-JP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操作支援</a:t>
          </a:r>
        </a:p>
      </dgm:t>
    </dgm:pt>
    <dgm:pt modelId="{D30F36BB-7794-CB4F-8558-D849DE6F1AAE}" type="parTrans" cxnId="{CB42F0CA-F6AE-2B44-AE0E-865DB1974B64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D64E25BE-EC77-CC44-83B6-0953E4EA8560}" type="sibTrans" cxnId="{CB42F0CA-F6AE-2B44-AE0E-865DB1974B64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7268BAEA-4B85-BA4E-82BA-725DEF60D517}">
      <dgm:prSet/>
      <dgm:spPr>
        <a:solidFill>
          <a:srgbClr val="002060"/>
        </a:solidFill>
      </dgm:spPr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ポリシー改定</a:t>
          </a:r>
        </a:p>
      </dgm:t>
    </dgm:pt>
    <dgm:pt modelId="{E72BD393-D929-5749-9EF1-8A25196D02CE}" type="parTrans" cxnId="{C4923869-D06C-754E-AB11-062A0DD1064C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C4AB2D07-882E-B74C-96EB-7864E68E63A1}" type="sibTrans" cxnId="{C4923869-D06C-754E-AB11-062A0DD1064C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DFD160F4-EA28-F84B-860A-5F2F2B0E0E28}">
      <dgm:prSet/>
      <dgm:spPr>
        <a:solidFill>
          <a:srgbClr val="002060"/>
        </a:solidFill>
      </dgm:spPr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実施手順書</a:t>
          </a:r>
          <a:endParaRPr kumimoji="1" lang="en-US" altLang="ja-JP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マニュアル作成</a:t>
          </a:r>
        </a:p>
      </dgm:t>
    </dgm:pt>
    <dgm:pt modelId="{4D329D8D-795B-9541-A814-076BBC5BF4AA}" type="parTrans" cxnId="{D64AC577-4028-874B-932A-91DD6D954E11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B95F0250-FC1B-F84B-87D5-0BF66C127CB8}" type="sibTrans" cxnId="{D64AC577-4028-874B-932A-91DD6D954E11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33DFA988-CA31-F848-9C93-ADDC0A5FF159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内部・外部監査</a:t>
          </a:r>
          <a:endParaRPr kumimoji="1" lang="en-US" altLang="ja-JP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EBA0128D-41F9-6547-98E0-6A12E8D61CA5}" type="parTrans" cxnId="{F91D63BF-9F4F-AD41-81E4-9175B44BA5A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221FF581-017A-F24F-B95A-675D518A3F07}" type="sibTrans" cxnId="{F91D63BF-9F4F-AD41-81E4-9175B44BA5A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94666FD1-D8E6-4845-BC55-0224C4D00FFE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啓発・教育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教職員・児童生徒・保護者</a:t>
          </a:r>
        </a:p>
      </dgm:t>
    </dgm:pt>
    <dgm:pt modelId="{190CDF69-F523-9B4E-BB0F-5FC9C9D1DF6C}" type="parTrans" cxnId="{B5ADD7A7-FAC9-CE46-8A50-BA7D71172B1D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B351D2F1-7EB4-EF46-898B-4F56DF7E81EC}" type="sibTrans" cxnId="{B5ADD7A7-FAC9-CE46-8A50-BA7D71172B1D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8691DFC3-C004-FA47-82D8-1E5EDD163C97}" type="asst">
      <dgm:prSet/>
      <dgm:spPr>
        <a:solidFill>
          <a:schemeClr val="accent3"/>
        </a:solidFill>
        <a:ln w="28575">
          <a:solidFill>
            <a:srgbClr val="FF0000"/>
          </a:solidFill>
          <a:prstDash val="dash"/>
        </a:ln>
      </dgm:spPr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個人情報保護条例</a:t>
          </a:r>
          <a:endParaRPr kumimoji="1" lang="en-US" altLang="ja-JP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個人情報保護審査会</a:t>
          </a:r>
          <a:endParaRPr kumimoji="1" lang="en-US" altLang="ja-JP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15E2835D-0FED-8943-A550-D3133B9F7846}" type="parTrans" cxnId="{E0C24FF5-3288-EE43-A3ED-C69FF614A34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4DB6035D-7F67-C944-A8FC-49E7576C2F2F}" type="sibTrans" cxnId="{E0C24FF5-3288-EE43-A3ED-C69FF614A34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8E143B6E-0454-1345-8944-2FF7CB66AF4E}">
      <dgm:prSet/>
      <dgm:spPr>
        <a:solidFill>
          <a:srgbClr val="002060"/>
        </a:solidFill>
      </dgm:spPr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導入設置作業</a:t>
          </a:r>
        </a:p>
      </dgm:t>
    </dgm:pt>
    <dgm:pt modelId="{C3914106-CDF1-D44D-B2F0-71021DFC2563}" type="parTrans" cxnId="{1F486E62-3D7E-924F-B441-5350F9FD1F0C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FB079D1F-3D4B-2845-8756-C03229702F04}" type="sibTrans" cxnId="{1F486E62-3D7E-924F-B441-5350F9FD1F0C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966832E9-1709-6646-83A0-A5EACD96A9F6}">
      <dgm:prSet/>
      <dgm:spPr>
        <a:solidFill>
          <a:srgbClr val="002060"/>
        </a:solidFill>
      </dgm:spPr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納品検査</a:t>
          </a:r>
        </a:p>
      </dgm:t>
    </dgm:pt>
    <dgm:pt modelId="{8F0E6633-0007-A346-8BB4-30315D1C61D8}" type="parTrans" cxnId="{F86B6BED-4B79-2348-A47E-0AB3F8B33423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4AC614DF-E839-9F45-BBE6-60F6E540E030}" type="sibTrans" cxnId="{F86B6BED-4B79-2348-A47E-0AB3F8B33423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47E6DB63-7D80-C047-9570-E4EFDC75E442}">
      <dgm:prSet/>
      <dgm:spPr>
        <a:solidFill>
          <a:srgbClr val="002060"/>
        </a:solidFill>
      </dgm:spPr>
      <dgm:t>
        <a:bodyPr/>
        <a:lstStyle/>
        <a:p>
          <a:r>
            <a:rPr kumimoji="1" lang="en-US" altLang="ja-JP">
              <a:latin typeface="UD Digi Kyokasho N-B" panose="02020700000000000000" pitchFamily="49" charset="-128"/>
              <a:ea typeface="UD Digi Kyokasho N-B" panose="02020700000000000000" pitchFamily="49" charset="-128"/>
            </a:rPr>
            <a:t>NW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機器</a:t>
          </a:r>
          <a:br>
            <a:rPr kumimoji="1" lang="en-US" altLang="ja-JP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選定・調達</a:t>
          </a:r>
        </a:p>
      </dgm:t>
    </dgm:pt>
    <dgm:pt modelId="{F2C5BB04-BD84-8E43-8F90-4786214F86DA}" type="sibTrans" cxnId="{13005136-C99A-E64F-8490-D567976B40EE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3394489D-039F-ED47-BAC0-FE6C4720F6D2}" type="parTrans" cxnId="{13005136-C99A-E64F-8490-D567976B40EE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4E59F8EC-1349-504F-B614-D91B49CD58B7}">
      <dgm:prSet/>
      <dgm:spPr>
        <a:solidFill>
          <a:srgbClr val="002060"/>
        </a:solidFill>
      </dgm:spPr>
      <dgm:t>
        <a:bodyPr/>
        <a:lstStyle/>
        <a:p>
          <a:r>
            <a:rPr kumimoji="1" lang="en-US" altLang="ja-JP">
              <a:latin typeface="UD Digi Kyokasho N-B" panose="02020700000000000000" pitchFamily="49" charset="-128"/>
              <a:ea typeface="UD Digi Kyokasho N-B" panose="02020700000000000000" pitchFamily="49" charset="-128"/>
            </a:rPr>
            <a:t>NW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工事</a:t>
          </a:r>
          <a:br>
            <a:rPr kumimoji="1" lang="en-US" altLang="ja-JP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設定調整</a:t>
          </a:r>
        </a:p>
      </dgm:t>
    </dgm:pt>
    <dgm:pt modelId="{58609E60-2BD6-1441-A791-BDD761ADEDB8}" type="sibTrans" cxnId="{D17266B0-C8E5-024D-9FF7-C78362678A1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A3C2AEE7-1ED8-1A41-A430-C4F1CCB002D0}" type="parTrans" cxnId="{D17266B0-C8E5-024D-9FF7-C78362678A19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ECF045E5-A1B5-A841-8AFD-F1A35DE564F5}">
      <dgm:prSet/>
      <dgm:spPr>
        <a:solidFill>
          <a:srgbClr val="002060"/>
        </a:solidFill>
      </dgm:spPr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ユーザーアカウント設定・登録</a:t>
          </a:r>
        </a:p>
      </dgm:t>
    </dgm:pt>
    <dgm:pt modelId="{25702455-F7AD-2145-BF1F-C12034A9E461}" type="parTrans" cxnId="{B82E2FFD-5D78-DC4D-BE6C-BBEDE5999324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5785A224-7C20-6541-872A-2B60508A51ED}" type="sibTrans" cxnId="{B82E2FFD-5D78-DC4D-BE6C-BBEDE5999324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88BED2EB-01E6-E248-8454-8BA450FBB8C0}">
      <dgm:prSet/>
      <dgm:spPr>
        <a:solidFill>
          <a:srgbClr val="002060"/>
        </a:solidFill>
      </dgm:spPr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ユーザーアカウント配布</a:t>
          </a:r>
        </a:p>
      </dgm:t>
    </dgm:pt>
    <dgm:pt modelId="{C78F15F8-B6E5-3543-8794-FD671B0990DE}" type="parTrans" cxnId="{2FE83C59-EA8C-374B-B1D3-5187129578F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48755A41-9152-0645-85BE-0DADF5067F3D}" type="sibTrans" cxnId="{2FE83C59-EA8C-374B-B1D3-5187129578F5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F50C2169-E80B-B34C-9F79-2B1CE7E99241}">
      <dgm:prSet custT="1"/>
      <dgm:spPr/>
      <dgm:t>
        <a:bodyPr/>
        <a:lstStyle/>
        <a:p>
          <a:r>
            <a:rPr kumimoji="1" lang="ja-JP" altLang="en-US" sz="1000" b="1">
              <a:solidFill>
                <a:schemeClr val="tx1"/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rPr>
            <a:t>教育の情報化ビジョン</a:t>
          </a:r>
          <a:endParaRPr kumimoji="1" lang="ja-JP" altLang="en-US" sz="1000">
            <a:solidFill>
              <a:schemeClr val="tx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E86EA525-F69A-5A4D-8173-46958BD5F34C}" type="parTrans" cxnId="{BC832976-9408-D54B-810C-62AD47D9DF7B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D8FF37E2-F634-484A-A78B-3BC1C27F1A93}" type="sibTrans" cxnId="{BC832976-9408-D54B-810C-62AD47D9DF7B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A59DEE35-B89D-444F-9F33-31A5EEC00A0D}" type="asst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総合教育会議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教育の情報化改善委員会等</a:t>
          </a:r>
        </a:p>
      </dgm:t>
    </dgm:pt>
    <dgm:pt modelId="{B30C62E6-6C11-8B49-AC60-0F993E0DC24D}" type="parTrans" cxnId="{15EDF152-E166-DC46-A430-166494FA778D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F0C71356-5F68-934F-847C-C8DB4B222FB8}" type="sibTrans" cxnId="{15EDF152-E166-DC46-A430-166494FA778D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0CCDBFE0-52AD-5842-8703-577F4BF4ABFB}">
      <dgm:prSet/>
      <dgm:spPr>
        <a:solidFill>
          <a:srgbClr val="002060"/>
        </a:solidFill>
      </dgm:spPr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試験・検査</a:t>
          </a:r>
        </a:p>
      </dgm:t>
    </dgm:pt>
    <dgm:pt modelId="{ACC1D211-BB9D-B04D-B4E9-4AC4CEA063E2}" type="sibTrans" cxnId="{AA7BCA0E-FE01-D149-B3C7-D53A6AA5CA7C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23B7935C-91CD-834F-B865-0F6FEEDD03C2}" type="parTrans" cxnId="{AA7BCA0E-FE01-D149-B3C7-D53A6AA5CA7C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71CC3F65-8FB0-7F4D-BFB9-BFAA73676037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操作系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研修</a:t>
          </a:r>
        </a:p>
      </dgm:t>
    </dgm:pt>
    <dgm:pt modelId="{BEF28E52-78EB-8B4A-9F9F-0C12CC1D9C71}" type="parTrans" cxnId="{D03A490F-8B67-0C4B-9A37-0E0D94EFC638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AB66A080-5786-E44A-90C1-CB534C53F764}" type="sibTrans" cxnId="{D03A490F-8B67-0C4B-9A37-0E0D94EFC638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34E11123-BA4A-B54F-AA0B-FC14DBB98370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授業設計系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研修</a:t>
          </a:r>
        </a:p>
      </dgm:t>
    </dgm:pt>
    <dgm:pt modelId="{F25557C6-2A8A-8847-8C30-DA443F0DBDAF}" type="parTrans" cxnId="{32BCA8F7-3711-064C-ABCB-962EBF0480DC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B8B537ED-E97E-1F44-9010-73551E49CBE1}" type="sibTrans" cxnId="{32BCA8F7-3711-064C-ABCB-962EBF0480DC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672175B1-981A-854D-91BE-E0771C478635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授業中の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操作支援</a:t>
          </a:r>
        </a:p>
      </dgm:t>
    </dgm:pt>
    <dgm:pt modelId="{2ED9DBEC-552E-D74E-89E3-6FBAE4528A07}" type="parTrans" cxnId="{B6B7C8FA-88D4-7B44-8464-7142A856D24E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BFEBC895-07DB-3E47-ACB9-DE58F9A54AA1}" type="sibTrans" cxnId="{B6B7C8FA-88D4-7B44-8464-7142A856D24E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FF3B39CD-4AA9-3B45-9148-59A178BD9853}" type="asst">
      <dgm:prSet/>
      <dgm:spPr>
        <a:ln w="28575">
          <a:solidFill>
            <a:srgbClr val="002060"/>
          </a:solidFill>
        </a:ln>
      </dgm:spPr>
      <dgm:t>
        <a:bodyPr/>
        <a:lstStyle/>
        <a:p>
          <a: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ICT</a:t>
          </a: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支援員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業務委託</a:t>
          </a:r>
        </a:p>
      </dgm:t>
    </dgm:pt>
    <dgm:pt modelId="{1CD64B73-2939-CD4B-8FA4-2FBDCC03F243}" type="parTrans" cxnId="{237AA863-7612-0F49-A3A4-FB7693C0D865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C9C6583A-FDEA-0D4B-8B40-620485ABEABF}" type="sibTrans" cxnId="{237AA863-7612-0F49-A3A4-FB7693C0D865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0C497ECB-6C8B-1348-993D-AEBDFA051F27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情報活用能力育成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教科学習での活用</a:t>
          </a:r>
        </a:p>
      </dgm:t>
    </dgm:pt>
    <dgm:pt modelId="{0F8F3C3C-A73A-CB44-908D-6B25BDD8296A}" type="parTrans" cxnId="{528E582B-B57B-9241-A12A-9708787EF062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2790FBF0-911B-0040-BA63-35AD300F0AE7}" type="sibTrans" cxnId="{528E582B-B57B-9241-A12A-9708787EF062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E2DC8A20-549B-C54B-A3E1-34C21F9BA37F}">
      <dgm:prSet/>
      <dgm:spPr/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実践研究支援</a:t>
          </a:r>
        </a:p>
      </dgm:t>
    </dgm:pt>
    <dgm:pt modelId="{56E8881B-4B2F-4348-BA35-903672B1F76E}" type="parTrans" cxnId="{231C2E40-7757-7B49-B7A7-1D8E94D84B0F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F7552814-04A6-B444-9E92-9707B307D0CF}" type="sibTrans" cxnId="{231C2E40-7757-7B49-B7A7-1D8E94D84B0F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8F72CA5D-B27D-574C-AAA4-31D908CE4575}" type="asst">
      <dgm:prSet/>
      <dgm:spPr>
        <a:ln w="28575">
          <a:solidFill>
            <a:srgbClr val="002060"/>
          </a:solidFill>
        </a:ln>
      </dgm:spPr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有識者等による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研究支援</a:t>
          </a:r>
        </a:p>
      </dgm:t>
    </dgm:pt>
    <dgm:pt modelId="{CD01901B-A19C-F649-ACAC-25A7A2B56D27}" type="parTrans" cxnId="{C7B1F1E1-2496-1D48-9CEA-1F14D3BB988A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91D656B4-B42C-4944-89A8-8259F0A4557D}" type="sibTrans" cxnId="{C7B1F1E1-2496-1D48-9CEA-1F14D3BB988A}">
      <dgm:prSet/>
      <dgm:spPr/>
      <dgm:t>
        <a:bodyPr/>
        <a:lstStyle/>
        <a:p>
          <a:endParaRPr kumimoji="1" lang="ja-JP" altLang="en-US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9A95B5EC-9F12-374D-A41F-477175C3F643}" type="asst">
      <dgm:prSet/>
      <dgm:spPr>
        <a:ln w="28575">
          <a:solidFill>
            <a:srgbClr val="002060"/>
          </a:solidFill>
        </a:ln>
      </dgm:spPr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教委・ヘルプデスク対応領域の整理</a:t>
          </a:r>
        </a:p>
      </dgm:t>
    </dgm:pt>
    <dgm:pt modelId="{2352B6C8-5B2C-364C-8AF7-50F46D4EF786}" type="parTrans" cxnId="{11621070-E4F0-B241-B324-4E649B7CD6AA}">
      <dgm:prSet/>
      <dgm:spPr/>
      <dgm:t>
        <a:bodyPr/>
        <a:lstStyle/>
        <a:p>
          <a:endParaRPr kumimoji="1" lang="ja-JP" altLang="en-US"/>
        </a:p>
      </dgm:t>
    </dgm:pt>
    <dgm:pt modelId="{6FBDE6D5-823C-0542-9D06-B46D0BC2F9FE}" type="sibTrans" cxnId="{11621070-E4F0-B241-B324-4E649B7CD6AA}">
      <dgm:prSet/>
      <dgm:spPr/>
      <dgm:t>
        <a:bodyPr/>
        <a:lstStyle/>
        <a:p>
          <a:endParaRPr kumimoji="1" lang="ja-JP" altLang="en-US"/>
        </a:p>
      </dgm:t>
    </dgm:pt>
    <dgm:pt modelId="{75EF28F6-FC0D-414A-B881-5377195891BD}">
      <dgm:prSet/>
      <dgm:spPr>
        <a:solidFill>
          <a:schemeClr val="accent3"/>
        </a:solidFill>
        <a:ln w="28575">
          <a:solidFill>
            <a:srgbClr val="FF0000"/>
          </a:solidFill>
          <a:prstDash val="dash"/>
        </a:ln>
      </dgm:spPr>
      <dgm:t>
        <a:bodyPr/>
        <a:lstStyle/>
        <a:p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啓発情報発信</a:t>
          </a:r>
          <a:br>
            <a:rPr kumimoji="1" lang="en-US" altLang="ja-JP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>
              <a:latin typeface="UD Digi Kyokasho N-B" panose="02020700000000000000" pitchFamily="49" charset="-128"/>
              <a:ea typeface="UD Digi Kyokasho N-B" panose="02020700000000000000" pitchFamily="49" charset="-128"/>
            </a:rPr>
            <a:t>冊子作成、研修実施</a:t>
          </a:r>
        </a:p>
      </dgm:t>
    </dgm:pt>
    <dgm:pt modelId="{A8B4DCFB-FBC0-AC48-98DF-688D94D9449D}" type="sibTrans" cxnId="{29DD7600-9DF2-524B-9721-78B8F0CEBF4C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24E2B2D8-967B-494B-9885-C315F22C10B6}" type="parTrans" cxnId="{29DD7600-9DF2-524B-9721-78B8F0CEBF4C}">
      <dgm:prSet/>
      <dgm:spPr/>
      <dgm:t>
        <a:bodyPr/>
        <a:lstStyle/>
        <a:p>
          <a:endParaRPr kumimoji="1" lang="ja-JP" altLang="en-US">
            <a:solidFill>
              <a:schemeClr val="bg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gm:t>
    </dgm:pt>
    <dgm:pt modelId="{6425B651-E677-2142-9B88-6FF565B7DFFC}" type="pres">
      <dgm:prSet presAssocID="{11B048B1-96E7-724C-A58D-B7AC655196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4F77F5B-8AB1-4341-A464-938385973B6E}" type="pres">
      <dgm:prSet presAssocID="{F50C2169-E80B-B34C-9F79-2B1CE7E99241}" presName="hierRoot1" presStyleCnt="0">
        <dgm:presLayoutVars>
          <dgm:hierBranch val="init"/>
        </dgm:presLayoutVars>
      </dgm:prSet>
      <dgm:spPr/>
    </dgm:pt>
    <dgm:pt modelId="{29554C65-CFA2-FA4B-8478-5ED928ED3CD1}" type="pres">
      <dgm:prSet presAssocID="{F50C2169-E80B-B34C-9F79-2B1CE7E99241}" presName="rootComposite1" presStyleCnt="0"/>
      <dgm:spPr/>
    </dgm:pt>
    <dgm:pt modelId="{3E6E9637-63A9-AC46-ADB6-41CD3C81E8F7}" type="pres">
      <dgm:prSet presAssocID="{F50C2169-E80B-B34C-9F79-2B1CE7E99241}" presName="rootText1" presStyleLbl="node0" presStyleIdx="0" presStyleCnt="2" custLinFactNeighborY="-37405">
        <dgm:presLayoutVars>
          <dgm:chPref val="3"/>
        </dgm:presLayoutVars>
      </dgm:prSet>
      <dgm:spPr/>
    </dgm:pt>
    <dgm:pt modelId="{E075C55F-7AEF-6A46-857E-844F4E199699}" type="pres">
      <dgm:prSet presAssocID="{F50C2169-E80B-B34C-9F79-2B1CE7E99241}" presName="rootConnector1" presStyleLbl="node1" presStyleIdx="0" presStyleCnt="0"/>
      <dgm:spPr/>
    </dgm:pt>
    <dgm:pt modelId="{FFFF22B5-ED3E-C64B-A6C5-F04BE4E5A62E}" type="pres">
      <dgm:prSet presAssocID="{F50C2169-E80B-B34C-9F79-2B1CE7E99241}" presName="hierChild2" presStyleCnt="0"/>
      <dgm:spPr/>
    </dgm:pt>
    <dgm:pt modelId="{3B8C2820-451B-6648-8B32-D0BE7C178EBB}" type="pres">
      <dgm:prSet presAssocID="{F50C2169-E80B-B34C-9F79-2B1CE7E99241}" presName="hierChild3" presStyleCnt="0"/>
      <dgm:spPr/>
    </dgm:pt>
    <dgm:pt modelId="{6D564915-9E75-A34B-93E7-5F9CF80B2637}" type="pres">
      <dgm:prSet presAssocID="{B30C62E6-6C11-8B49-AC60-0F993E0DC24D}" presName="Name111" presStyleLbl="parChTrans1D2" presStyleIdx="0" presStyleCnt="7"/>
      <dgm:spPr/>
    </dgm:pt>
    <dgm:pt modelId="{9570F067-724C-9F49-AF54-F42CAA1E1A1E}" type="pres">
      <dgm:prSet presAssocID="{A59DEE35-B89D-444F-9F33-31A5EEC00A0D}" presName="hierRoot3" presStyleCnt="0">
        <dgm:presLayoutVars>
          <dgm:hierBranch val="init"/>
        </dgm:presLayoutVars>
      </dgm:prSet>
      <dgm:spPr/>
    </dgm:pt>
    <dgm:pt modelId="{D67EDEA5-99CE-8B42-82AA-680AE5C5A13C}" type="pres">
      <dgm:prSet presAssocID="{A59DEE35-B89D-444F-9F33-31A5EEC00A0D}" presName="rootComposite3" presStyleCnt="0"/>
      <dgm:spPr/>
    </dgm:pt>
    <dgm:pt modelId="{68D09B3E-B4AA-FE41-935A-9E8FC0866CE8}" type="pres">
      <dgm:prSet presAssocID="{A59DEE35-B89D-444F-9F33-31A5EEC00A0D}" presName="rootText3" presStyleLbl="asst1" presStyleIdx="0" presStyleCnt="2" custScaleX="153485" custLinFactNeighborX="-2078" custLinFactNeighborY="-37404">
        <dgm:presLayoutVars>
          <dgm:chPref val="3"/>
        </dgm:presLayoutVars>
      </dgm:prSet>
      <dgm:spPr/>
    </dgm:pt>
    <dgm:pt modelId="{B4FD50BE-F4D4-A84C-A5B0-825CAFF2D547}" type="pres">
      <dgm:prSet presAssocID="{A59DEE35-B89D-444F-9F33-31A5EEC00A0D}" presName="rootConnector3" presStyleLbl="asst1" presStyleIdx="0" presStyleCnt="2"/>
      <dgm:spPr/>
    </dgm:pt>
    <dgm:pt modelId="{3CFC9A02-49D9-E14A-85B6-75A28E499283}" type="pres">
      <dgm:prSet presAssocID="{A59DEE35-B89D-444F-9F33-31A5EEC00A0D}" presName="hierChild6" presStyleCnt="0"/>
      <dgm:spPr/>
    </dgm:pt>
    <dgm:pt modelId="{C7B94A42-D2A2-C948-9DA1-EEE7B84A6812}" type="pres">
      <dgm:prSet presAssocID="{A59DEE35-B89D-444F-9F33-31A5EEC00A0D}" presName="hierChild7" presStyleCnt="0"/>
      <dgm:spPr/>
    </dgm:pt>
    <dgm:pt modelId="{69BDADF5-E6E9-394A-AE0B-D8E3DD312845}" type="pres">
      <dgm:prSet presAssocID="{2691C80A-503F-BB4E-B083-3106DCB405C9}" presName="hierRoot1" presStyleCnt="0">
        <dgm:presLayoutVars>
          <dgm:hierBranch val="init"/>
        </dgm:presLayoutVars>
      </dgm:prSet>
      <dgm:spPr/>
    </dgm:pt>
    <dgm:pt modelId="{D9E01F29-69A8-7A4F-9342-B56046890A20}" type="pres">
      <dgm:prSet presAssocID="{2691C80A-503F-BB4E-B083-3106DCB405C9}" presName="rootComposite1" presStyleCnt="0"/>
      <dgm:spPr/>
    </dgm:pt>
    <dgm:pt modelId="{FAA52599-702F-A94D-83EC-6E31272C6B0A}" type="pres">
      <dgm:prSet presAssocID="{2691C80A-503F-BB4E-B083-3106DCB405C9}" presName="rootText1" presStyleLbl="node0" presStyleIdx="1" presStyleCnt="2">
        <dgm:presLayoutVars>
          <dgm:chPref val="3"/>
        </dgm:presLayoutVars>
      </dgm:prSet>
      <dgm:spPr/>
    </dgm:pt>
    <dgm:pt modelId="{6D371FE9-ED99-2048-ADFB-9AA0C8C47C54}" type="pres">
      <dgm:prSet presAssocID="{2691C80A-503F-BB4E-B083-3106DCB405C9}" presName="rootConnector1" presStyleLbl="node1" presStyleIdx="0" presStyleCnt="0"/>
      <dgm:spPr/>
    </dgm:pt>
    <dgm:pt modelId="{057F72DD-A8F9-4348-A74C-ED6026CDEE8B}" type="pres">
      <dgm:prSet presAssocID="{2691C80A-503F-BB4E-B083-3106DCB405C9}" presName="hierChild2" presStyleCnt="0"/>
      <dgm:spPr/>
    </dgm:pt>
    <dgm:pt modelId="{4ECE7E0A-FF66-CD48-A538-9B1EF4DA901F}" type="pres">
      <dgm:prSet presAssocID="{5C9C254B-2D28-C04D-9418-A48367366FDE}" presName="Name37" presStyleLbl="parChTrans1D2" presStyleIdx="1" presStyleCnt="7"/>
      <dgm:spPr/>
    </dgm:pt>
    <dgm:pt modelId="{62CBEF37-F21C-9E40-B3C4-C7DFF911A37E}" type="pres">
      <dgm:prSet presAssocID="{F20EE1B9-04D6-5C44-AB72-0476BCECF497}" presName="hierRoot2" presStyleCnt="0">
        <dgm:presLayoutVars>
          <dgm:hierBranch val="init"/>
        </dgm:presLayoutVars>
      </dgm:prSet>
      <dgm:spPr/>
    </dgm:pt>
    <dgm:pt modelId="{4925E087-EFB5-0446-B023-63DED5CFFDDF}" type="pres">
      <dgm:prSet presAssocID="{F20EE1B9-04D6-5C44-AB72-0476BCECF497}" presName="rootComposite" presStyleCnt="0"/>
      <dgm:spPr/>
    </dgm:pt>
    <dgm:pt modelId="{45449D0B-4103-D345-A6AA-1B7DDCCC6A05}" type="pres">
      <dgm:prSet presAssocID="{F20EE1B9-04D6-5C44-AB72-0476BCECF497}" presName="rootText" presStyleLbl="node2" presStyleIdx="0" presStyleCnt="5">
        <dgm:presLayoutVars>
          <dgm:chPref val="3"/>
        </dgm:presLayoutVars>
      </dgm:prSet>
      <dgm:spPr/>
    </dgm:pt>
    <dgm:pt modelId="{028024FD-9B1F-9145-B959-3E5D3AAF79F5}" type="pres">
      <dgm:prSet presAssocID="{F20EE1B9-04D6-5C44-AB72-0476BCECF497}" presName="rootConnector" presStyleLbl="node2" presStyleIdx="0" presStyleCnt="5"/>
      <dgm:spPr/>
    </dgm:pt>
    <dgm:pt modelId="{FAC4A43D-A1FF-3148-AF65-4CE9D661EBA6}" type="pres">
      <dgm:prSet presAssocID="{F20EE1B9-04D6-5C44-AB72-0476BCECF497}" presName="hierChild4" presStyleCnt="0"/>
      <dgm:spPr/>
    </dgm:pt>
    <dgm:pt modelId="{170A298E-D608-5842-BBF7-B332FD3E9600}" type="pres">
      <dgm:prSet presAssocID="{6B092E27-BED4-8842-9387-F7168BE2E991}" presName="Name37" presStyleLbl="parChTrans1D3" presStyleIdx="0" presStyleCnt="8"/>
      <dgm:spPr/>
    </dgm:pt>
    <dgm:pt modelId="{28FE4F90-0A78-5543-8AC2-B07E7C380628}" type="pres">
      <dgm:prSet presAssocID="{BEE9B6FA-1F3C-E849-90E7-24E3ED8F46C6}" presName="hierRoot2" presStyleCnt="0">
        <dgm:presLayoutVars>
          <dgm:hierBranch val="init"/>
        </dgm:presLayoutVars>
      </dgm:prSet>
      <dgm:spPr/>
    </dgm:pt>
    <dgm:pt modelId="{1F8AA088-BDA2-2641-B1BF-95FF5B9A86C6}" type="pres">
      <dgm:prSet presAssocID="{BEE9B6FA-1F3C-E849-90E7-24E3ED8F46C6}" presName="rootComposite" presStyleCnt="0"/>
      <dgm:spPr/>
    </dgm:pt>
    <dgm:pt modelId="{CEAF9C9C-D141-C94C-BED8-0DF1D8E37899}" type="pres">
      <dgm:prSet presAssocID="{BEE9B6FA-1F3C-E849-90E7-24E3ED8F46C6}" presName="rootText" presStyleLbl="node3" presStyleIdx="0" presStyleCnt="7">
        <dgm:presLayoutVars>
          <dgm:chPref val="3"/>
        </dgm:presLayoutVars>
      </dgm:prSet>
      <dgm:spPr/>
    </dgm:pt>
    <dgm:pt modelId="{6A92BA3B-5A6C-564B-B686-7CB47FE64863}" type="pres">
      <dgm:prSet presAssocID="{BEE9B6FA-1F3C-E849-90E7-24E3ED8F46C6}" presName="rootConnector" presStyleLbl="node3" presStyleIdx="0" presStyleCnt="7"/>
      <dgm:spPr/>
    </dgm:pt>
    <dgm:pt modelId="{2F7E87BC-8E04-1C46-9973-FB6450AA1AD8}" type="pres">
      <dgm:prSet presAssocID="{BEE9B6FA-1F3C-E849-90E7-24E3ED8F46C6}" presName="hierChild4" presStyleCnt="0"/>
      <dgm:spPr/>
    </dgm:pt>
    <dgm:pt modelId="{631FF51A-DA9A-0B4F-9F60-32B8678DF54E}" type="pres">
      <dgm:prSet presAssocID="{D560B79E-84FC-F04A-8CA4-B9E443D733C1}" presName="Name37" presStyleLbl="parChTrans1D4" presStyleIdx="0" presStyleCnt="32"/>
      <dgm:spPr/>
    </dgm:pt>
    <dgm:pt modelId="{EC232560-D27F-4D4B-994C-0B83C2971851}" type="pres">
      <dgm:prSet presAssocID="{97A1B6B5-CD87-1D47-A266-52E979659260}" presName="hierRoot2" presStyleCnt="0">
        <dgm:presLayoutVars>
          <dgm:hierBranch val="init"/>
        </dgm:presLayoutVars>
      </dgm:prSet>
      <dgm:spPr/>
    </dgm:pt>
    <dgm:pt modelId="{CD4E693A-0EA1-124B-91D1-F7771575064C}" type="pres">
      <dgm:prSet presAssocID="{97A1B6B5-CD87-1D47-A266-52E979659260}" presName="rootComposite" presStyleCnt="0"/>
      <dgm:spPr/>
    </dgm:pt>
    <dgm:pt modelId="{89EB4CA0-03CF-2D44-B7DA-86D93ED73C45}" type="pres">
      <dgm:prSet presAssocID="{97A1B6B5-CD87-1D47-A266-52E979659260}" presName="rootText" presStyleLbl="node4" presStyleIdx="0" presStyleCnt="28">
        <dgm:presLayoutVars>
          <dgm:chPref val="3"/>
        </dgm:presLayoutVars>
      </dgm:prSet>
      <dgm:spPr/>
    </dgm:pt>
    <dgm:pt modelId="{49DFA04C-A926-2141-B0A6-99E7D52DDE0A}" type="pres">
      <dgm:prSet presAssocID="{97A1B6B5-CD87-1D47-A266-52E979659260}" presName="rootConnector" presStyleLbl="node4" presStyleIdx="0" presStyleCnt="28"/>
      <dgm:spPr/>
    </dgm:pt>
    <dgm:pt modelId="{60225568-0B6F-1143-A50E-FFC90F94B150}" type="pres">
      <dgm:prSet presAssocID="{97A1B6B5-CD87-1D47-A266-52E979659260}" presName="hierChild4" presStyleCnt="0"/>
      <dgm:spPr/>
    </dgm:pt>
    <dgm:pt modelId="{25BABB10-4F85-BC4E-BE0F-C4B22AA2DF0F}" type="pres">
      <dgm:prSet presAssocID="{34BC5617-B3A9-6440-9B5C-07CAB11B26A3}" presName="Name37" presStyleLbl="parChTrans1D4" presStyleIdx="1" presStyleCnt="32"/>
      <dgm:spPr/>
    </dgm:pt>
    <dgm:pt modelId="{F357AE55-392A-B643-BFBB-4188673C27DF}" type="pres">
      <dgm:prSet presAssocID="{746440FA-F438-5743-9C34-0350A88F39B5}" presName="hierRoot2" presStyleCnt="0">
        <dgm:presLayoutVars>
          <dgm:hierBranch val="init"/>
        </dgm:presLayoutVars>
      </dgm:prSet>
      <dgm:spPr/>
    </dgm:pt>
    <dgm:pt modelId="{9518678D-2ABB-D345-8D9A-E86990D7DE8C}" type="pres">
      <dgm:prSet presAssocID="{746440FA-F438-5743-9C34-0350A88F39B5}" presName="rootComposite" presStyleCnt="0"/>
      <dgm:spPr/>
    </dgm:pt>
    <dgm:pt modelId="{E3C116C8-D601-4542-950C-CB36B5983645}" type="pres">
      <dgm:prSet presAssocID="{746440FA-F438-5743-9C34-0350A88F39B5}" presName="rootText" presStyleLbl="node4" presStyleIdx="1" presStyleCnt="28">
        <dgm:presLayoutVars>
          <dgm:chPref val="3"/>
        </dgm:presLayoutVars>
      </dgm:prSet>
      <dgm:spPr/>
    </dgm:pt>
    <dgm:pt modelId="{320B8374-77A2-314B-8C71-F51D1F3F517B}" type="pres">
      <dgm:prSet presAssocID="{746440FA-F438-5743-9C34-0350A88F39B5}" presName="rootConnector" presStyleLbl="node4" presStyleIdx="1" presStyleCnt="28"/>
      <dgm:spPr/>
    </dgm:pt>
    <dgm:pt modelId="{A5EEC08D-5308-744F-9FE3-5241911AFFCF}" type="pres">
      <dgm:prSet presAssocID="{746440FA-F438-5743-9C34-0350A88F39B5}" presName="hierChild4" presStyleCnt="0"/>
      <dgm:spPr/>
    </dgm:pt>
    <dgm:pt modelId="{DCF5236B-0AA4-B24E-B520-8D2C425551AE}" type="pres">
      <dgm:prSet presAssocID="{746440FA-F438-5743-9C34-0350A88F39B5}" presName="hierChild5" presStyleCnt="0"/>
      <dgm:spPr/>
    </dgm:pt>
    <dgm:pt modelId="{5736DD4E-408F-2546-A5A3-83BECAB396CE}" type="pres">
      <dgm:prSet presAssocID="{25702455-F7AD-2145-BF1F-C12034A9E461}" presName="Name37" presStyleLbl="parChTrans1D4" presStyleIdx="2" presStyleCnt="32"/>
      <dgm:spPr/>
    </dgm:pt>
    <dgm:pt modelId="{078EB7FD-866D-EE4F-8F0C-ACFA1BAB9369}" type="pres">
      <dgm:prSet presAssocID="{ECF045E5-A1B5-A841-8AFD-F1A35DE564F5}" presName="hierRoot2" presStyleCnt="0">
        <dgm:presLayoutVars>
          <dgm:hierBranch val="init"/>
        </dgm:presLayoutVars>
      </dgm:prSet>
      <dgm:spPr/>
    </dgm:pt>
    <dgm:pt modelId="{AC9F69B0-83E7-3B45-97DC-28E89599437F}" type="pres">
      <dgm:prSet presAssocID="{ECF045E5-A1B5-A841-8AFD-F1A35DE564F5}" presName="rootComposite" presStyleCnt="0"/>
      <dgm:spPr/>
    </dgm:pt>
    <dgm:pt modelId="{C0A9A18D-AB93-454E-8854-9227835DA31D}" type="pres">
      <dgm:prSet presAssocID="{ECF045E5-A1B5-A841-8AFD-F1A35DE564F5}" presName="rootText" presStyleLbl="node4" presStyleIdx="2" presStyleCnt="28">
        <dgm:presLayoutVars>
          <dgm:chPref val="3"/>
        </dgm:presLayoutVars>
      </dgm:prSet>
      <dgm:spPr/>
    </dgm:pt>
    <dgm:pt modelId="{38197966-C608-F448-AA23-18B62CD47B3F}" type="pres">
      <dgm:prSet presAssocID="{ECF045E5-A1B5-A841-8AFD-F1A35DE564F5}" presName="rootConnector" presStyleLbl="node4" presStyleIdx="2" presStyleCnt="28"/>
      <dgm:spPr/>
    </dgm:pt>
    <dgm:pt modelId="{13FBE7AD-CAD5-984E-8EE4-9BBF577A4EFF}" type="pres">
      <dgm:prSet presAssocID="{ECF045E5-A1B5-A841-8AFD-F1A35DE564F5}" presName="hierChild4" presStyleCnt="0"/>
      <dgm:spPr/>
    </dgm:pt>
    <dgm:pt modelId="{5F921788-13F1-334E-8762-E7F42DEF5393}" type="pres">
      <dgm:prSet presAssocID="{ECF045E5-A1B5-A841-8AFD-F1A35DE564F5}" presName="hierChild5" presStyleCnt="0"/>
      <dgm:spPr/>
    </dgm:pt>
    <dgm:pt modelId="{FBF323C2-055C-264B-ACE1-30B7DF3646DF}" type="pres">
      <dgm:prSet presAssocID="{C78F15F8-B6E5-3543-8794-FD671B0990DE}" presName="Name37" presStyleLbl="parChTrans1D4" presStyleIdx="3" presStyleCnt="32"/>
      <dgm:spPr/>
    </dgm:pt>
    <dgm:pt modelId="{69D9C1FC-C3DB-7F45-AFD2-74E6278AB115}" type="pres">
      <dgm:prSet presAssocID="{88BED2EB-01E6-E248-8454-8BA450FBB8C0}" presName="hierRoot2" presStyleCnt="0">
        <dgm:presLayoutVars>
          <dgm:hierBranch val="init"/>
        </dgm:presLayoutVars>
      </dgm:prSet>
      <dgm:spPr/>
    </dgm:pt>
    <dgm:pt modelId="{13B0768F-DF1C-9943-A269-A9503DBC228B}" type="pres">
      <dgm:prSet presAssocID="{88BED2EB-01E6-E248-8454-8BA450FBB8C0}" presName="rootComposite" presStyleCnt="0"/>
      <dgm:spPr/>
    </dgm:pt>
    <dgm:pt modelId="{9C387DB3-2F75-E248-BDA5-C2B50582581B}" type="pres">
      <dgm:prSet presAssocID="{88BED2EB-01E6-E248-8454-8BA450FBB8C0}" presName="rootText" presStyleLbl="node4" presStyleIdx="3" presStyleCnt="28">
        <dgm:presLayoutVars>
          <dgm:chPref val="3"/>
        </dgm:presLayoutVars>
      </dgm:prSet>
      <dgm:spPr/>
    </dgm:pt>
    <dgm:pt modelId="{AC138D33-EABC-D44F-9CE7-84ADF69167E4}" type="pres">
      <dgm:prSet presAssocID="{88BED2EB-01E6-E248-8454-8BA450FBB8C0}" presName="rootConnector" presStyleLbl="node4" presStyleIdx="3" presStyleCnt="28"/>
      <dgm:spPr/>
    </dgm:pt>
    <dgm:pt modelId="{98D5F849-4ED1-FF4B-A169-6AEB85A459BB}" type="pres">
      <dgm:prSet presAssocID="{88BED2EB-01E6-E248-8454-8BA450FBB8C0}" presName="hierChild4" presStyleCnt="0"/>
      <dgm:spPr/>
    </dgm:pt>
    <dgm:pt modelId="{0DDD67B7-10D9-684B-8C9C-DBFD36C27F2C}" type="pres">
      <dgm:prSet presAssocID="{88BED2EB-01E6-E248-8454-8BA450FBB8C0}" presName="hierChild5" presStyleCnt="0"/>
      <dgm:spPr/>
    </dgm:pt>
    <dgm:pt modelId="{47A14A42-C6B5-A049-8FF2-66074B5B05DE}" type="pres">
      <dgm:prSet presAssocID="{97A1B6B5-CD87-1D47-A266-52E979659260}" presName="hierChild5" presStyleCnt="0"/>
      <dgm:spPr/>
    </dgm:pt>
    <dgm:pt modelId="{0AD9DA84-1224-A849-9ED7-1A87CDD1352C}" type="pres">
      <dgm:prSet presAssocID="{B8788B94-12D8-1641-9C60-3BD8AA4D98D9}" presName="Name37" presStyleLbl="parChTrans1D4" presStyleIdx="4" presStyleCnt="32"/>
      <dgm:spPr/>
    </dgm:pt>
    <dgm:pt modelId="{EC4A5516-968F-E741-AA0E-7CD9F269E3CF}" type="pres">
      <dgm:prSet presAssocID="{5F83A4B9-65CE-3C4F-9501-528D0E514DF2}" presName="hierRoot2" presStyleCnt="0">
        <dgm:presLayoutVars>
          <dgm:hierBranch val="init"/>
        </dgm:presLayoutVars>
      </dgm:prSet>
      <dgm:spPr/>
    </dgm:pt>
    <dgm:pt modelId="{7DD3F9D9-DBB8-104C-B580-F370D99C125C}" type="pres">
      <dgm:prSet presAssocID="{5F83A4B9-65CE-3C4F-9501-528D0E514DF2}" presName="rootComposite" presStyleCnt="0"/>
      <dgm:spPr/>
    </dgm:pt>
    <dgm:pt modelId="{2DCDC358-064A-B741-A622-654D70F5DCC8}" type="pres">
      <dgm:prSet presAssocID="{5F83A4B9-65CE-3C4F-9501-528D0E514DF2}" presName="rootText" presStyleLbl="node4" presStyleIdx="4" presStyleCnt="28">
        <dgm:presLayoutVars>
          <dgm:chPref val="3"/>
        </dgm:presLayoutVars>
      </dgm:prSet>
      <dgm:spPr/>
    </dgm:pt>
    <dgm:pt modelId="{5BB6D958-B359-BB44-9E74-A29F7F507C1B}" type="pres">
      <dgm:prSet presAssocID="{5F83A4B9-65CE-3C4F-9501-528D0E514DF2}" presName="rootConnector" presStyleLbl="node4" presStyleIdx="4" presStyleCnt="28"/>
      <dgm:spPr/>
    </dgm:pt>
    <dgm:pt modelId="{77785725-2454-D74B-8CBC-D1143B2E9561}" type="pres">
      <dgm:prSet presAssocID="{5F83A4B9-65CE-3C4F-9501-528D0E514DF2}" presName="hierChild4" presStyleCnt="0"/>
      <dgm:spPr/>
    </dgm:pt>
    <dgm:pt modelId="{D008F6F3-F291-944F-BFF9-AC74A1A11F22}" type="pres">
      <dgm:prSet presAssocID="{C9BCE936-390B-E346-9644-5F475EE1BAB2}" presName="Name37" presStyleLbl="parChTrans1D4" presStyleIdx="5" presStyleCnt="32"/>
      <dgm:spPr/>
    </dgm:pt>
    <dgm:pt modelId="{30F4D2DA-6999-1143-8FB2-110A913329F0}" type="pres">
      <dgm:prSet presAssocID="{0F86B89C-CE48-7A40-AFBE-7B915DD4C080}" presName="hierRoot2" presStyleCnt="0">
        <dgm:presLayoutVars>
          <dgm:hierBranch val="init"/>
        </dgm:presLayoutVars>
      </dgm:prSet>
      <dgm:spPr/>
    </dgm:pt>
    <dgm:pt modelId="{B6398D85-46D0-3D47-980C-9D2EBA34BB7B}" type="pres">
      <dgm:prSet presAssocID="{0F86B89C-CE48-7A40-AFBE-7B915DD4C080}" presName="rootComposite" presStyleCnt="0"/>
      <dgm:spPr/>
    </dgm:pt>
    <dgm:pt modelId="{4550E6E8-1EBE-9D42-B008-877BD3B11BE8}" type="pres">
      <dgm:prSet presAssocID="{0F86B89C-CE48-7A40-AFBE-7B915DD4C080}" presName="rootText" presStyleLbl="node4" presStyleIdx="5" presStyleCnt="28">
        <dgm:presLayoutVars>
          <dgm:chPref val="3"/>
        </dgm:presLayoutVars>
      </dgm:prSet>
      <dgm:spPr/>
    </dgm:pt>
    <dgm:pt modelId="{2B497A67-13A7-3044-9379-ADB5DC29BCEC}" type="pres">
      <dgm:prSet presAssocID="{0F86B89C-CE48-7A40-AFBE-7B915DD4C080}" presName="rootConnector" presStyleLbl="node4" presStyleIdx="5" presStyleCnt="28"/>
      <dgm:spPr/>
    </dgm:pt>
    <dgm:pt modelId="{108E9209-4039-0646-8730-77083284660E}" type="pres">
      <dgm:prSet presAssocID="{0F86B89C-CE48-7A40-AFBE-7B915DD4C080}" presName="hierChild4" presStyleCnt="0"/>
      <dgm:spPr/>
    </dgm:pt>
    <dgm:pt modelId="{E6C835C7-0CBA-334E-8E1A-29F9ECD7157B}" type="pres">
      <dgm:prSet presAssocID="{0F86B89C-CE48-7A40-AFBE-7B915DD4C080}" presName="hierChild5" presStyleCnt="0"/>
      <dgm:spPr/>
    </dgm:pt>
    <dgm:pt modelId="{B5D36F71-526A-614D-8CCE-EE8F866124BF}" type="pres">
      <dgm:prSet presAssocID="{C3914106-CDF1-D44D-B2F0-71021DFC2563}" presName="Name37" presStyleLbl="parChTrans1D4" presStyleIdx="6" presStyleCnt="32"/>
      <dgm:spPr/>
    </dgm:pt>
    <dgm:pt modelId="{24700960-4F79-3748-BF74-EA1B96E9ECDD}" type="pres">
      <dgm:prSet presAssocID="{8E143B6E-0454-1345-8944-2FF7CB66AF4E}" presName="hierRoot2" presStyleCnt="0">
        <dgm:presLayoutVars>
          <dgm:hierBranch val="init"/>
        </dgm:presLayoutVars>
      </dgm:prSet>
      <dgm:spPr/>
    </dgm:pt>
    <dgm:pt modelId="{3CAB97B2-E114-B346-95D3-354C920C6C46}" type="pres">
      <dgm:prSet presAssocID="{8E143B6E-0454-1345-8944-2FF7CB66AF4E}" presName="rootComposite" presStyleCnt="0"/>
      <dgm:spPr/>
    </dgm:pt>
    <dgm:pt modelId="{E3E3703C-D330-3941-8A40-72336E51F68F}" type="pres">
      <dgm:prSet presAssocID="{8E143B6E-0454-1345-8944-2FF7CB66AF4E}" presName="rootText" presStyleLbl="node4" presStyleIdx="6" presStyleCnt="28">
        <dgm:presLayoutVars>
          <dgm:chPref val="3"/>
        </dgm:presLayoutVars>
      </dgm:prSet>
      <dgm:spPr/>
    </dgm:pt>
    <dgm:pt modelId="{4BEBC7FE-2841-684C-BEF9-80CB8E79C3E8}" type="pres">
      <dgm:prSet presAssocID="{8E143B6E-0454-1345-8944-2FF7CB66AF4E}" presName="rootConnector" presStyleLbl="node4" presStyleIdx="6" presStyleCnt="28"/>
      <dgm:spPr/>
    </dgm:pt>
    <dgm:pt modelId="{6951BDB9-703E-4E43-9993-1FC5017D7C5D}" type="pres">
      <dgm:prSet presAssocID="{8E143B6E-0454-1345-8944-2FF7CB66AF4E}" presName="hierChild4" presStyleCnt="0"/>
      <dgm:spPr/>
    </dgm:pt>
    <dgm:pt modelId="{9DA18707-A29D-5444-AA42-A0722C30B1A4}" type="pres">
      <dgm:prSet presAssocID="{8E143B6E-0454-1345-8944-2FF7CB66AF4E}" presName="hierChild5" presStyleCnt="0"/>
      <dgm:spPr/>
    </dgm:pt>
    <dgm:pt modelId="{9AE3CAA3-9893-514D-9DF1-0BF7FF026006}" type="pres">
      <dgm:prSet presAssocID="{8F0E6633-0007-A346-8BB4-30315D1C61D8}" presName="Name37" presStyleLbl="parChTrans1D4" presStyleIdx="7" presStyleCnt="32"/>
      <dgm:spPr/>
    </dgm:pt>
    <dgm:pt modelId="{F81FD18C-13EB-904E-AA89-C2C9C780DA2B}" type="pres">
      <dgm:prSet presAssocID="{966832E9-1709-6646-83A0-A5EACD96A9F6}" presName="hierRoot2" presStyleCnt="0">
        <dgm:presLayoutVars>
          <dgm:hierBranch val="init"/>
        </dgm:presLayoutVars>
      </dgm:prSet>
      <dgm:spPr/>
    </dgm:pt>
    <dgm:pt modelId="{E55CC37F-91DB-8D46-824C-2EA9EABE9370}" type="pres">
      <dgm:prSet presAssocID="{966832E9-1709-6646-83A0-A5EACD96A9F6}" presName="rootComposite" presStyleCnt="0"/>
      <dgm:spPr/>
    </dgm:pt>
    <dgm:pt modelId="{40F18A20-06A8-CB45-8AE9-EC886FFCF67F}" type="pres">
      <dgm:prSet presAssocID="{966832E9-1709-6646-83A0-A5EACD96A9F6}" presName="rootText" presStyleLbl="node4" presStyleIdx="7" presStyleCnt="28">
        <dgm:presLayoutVars>
          <dgm:chPref val="3"/>
        </dgm:presLayoutVars>
      </dgm:prSet>
      <dgm:spPr/>
    </dgm:pt>
    <dgm:pt modelId="{901A399C-6248-414A-84F3-D4EA2D26FF99}" type="pres">
      <dgm:prSet presAssocID="{966832E9-1709-6646-83A0-A5EACD96A9F6}" presName="rootConnector" presStyleLbl="node4" presStyleIdx="7" presStyleCnt="28"/>
      <dgm:spPr/>
    </dgm:pt>
    <dgm:pt modelId="{F9340D1F-8747-DA4D-8325-ADBA69DBE50C}" type="pres">
      <dgm:prSet presAssocID="{966832E9-1709-6646-83A0-A5EACD96A9F6}" presName="hierChild4" presStyleCnt="0"/>
      <dgm:spPr/>
    </dgm:pt>
    <dgm:pt modelId="{FBC7BD93-01C6-7A48-9263-35D6DCE0A4FB}" type="pres">
      <dgm:prSet presAssocID="{966832E9-1709-6646-83A0-A5EACD96A9F6}" presName="hierChild5" presStyleCnt="0"/>
      <dgm:spPr/>
    </dgm:pt>
    <dgm:pt modelId="{E511BDCE-CD6B-964F-B4D8-CA2B594EA414}" type="pres">
      <dgm:prSet presAssocID="{5F83A4B9-65CE-3C4F-9501-528D0E514DF2}" presName="hierChild5" presStyleCnt="0"/>
      <dgm:spPr/>
    </dgm:pt>
    <dgm:pt modelId="{5B1557F2-DC2C-634F-9EA7-AFE1B669C1FF}" type="pres">
      <dgm:prSet presAssocID="{BEE9B6FA-1F3C-E849-90E7-24E3ED8F46C6}" presName="hierChild5" presStyleCnt="0"/>
      <dgm:spPr/>
    </dgm:pt>
    <dgm:pt modelId="{FEEF3A6A-225B-CE42-8DDC-7E6639E15C9A}" type="pres">
      <dgm:prSet presAssocID="{B1E68CA2-DB97-F042-AA8F-5C67E81497BB}" presName="Name37" presStyleLbl="parChTrans1D3" presStyleIdx="1" presStyleCnt="8"/>
      <dgm:spPr/>
    </dgm:pt>
    <dgm:pt modelId="{EC7F9E1F-C991-5949-AC3A-C92267C35080}" type="pres">
      <dgm:prSet presAssocID="{4BA75D12-0892-5C41-8C5E-FD1AFBE18FA4}" presName="hierRoot2" presStyleCnt="0">
        <dgm:presLayoutVars>
          <dgm:hierBranch val="init"/>
        </dgm:presLayoutVars>
      </dgm:prSet>
      <dgm:spPr/>
    </dgm:pt>
    <dgm:pt modelId="{785A518B-D9FC-D24D-86BE-DAB1540A2A32}" type="pres">
      <dgm:prSet presAssocID="{4BA75D12-0892-5C41-8C5E-FD1AFBE18FA4}" presName="rootComposite" presStyleCnt="0"/>
      <dgm:spPr/>
    </dgm:pt>
    <dgm:pt modelId="{A8E0FFEE-CEAF-B245-83FB-A3C740583339}" type="pres">
      <dgm:prSet presAssocID="{4BA75D12-0892-5C41-8C5E-FD1AFBE18FA4}" presName="rootText" presStyleLbl="node3" presStyleIdx="1" presStyleCnt="7">
        <dgm:presLayoutVars>
          <dgm:chPref val="3"/>
        </dgm:presLayoutVars>
      </dgm:prSet>
      <dgm:spPr/>
    </dgm:pt>
    <dgm:pt modelId="{AE4B9A23-5D0E-D042-94F2-67C3F4DF71ED}" type="pres">
      <dgm:prSet presAssocID="{4BA75D12-0892-5C41-8C5E-FD1AFBE18FA4}" presName="rootConnector" presStyleLbl="node3" presStyleIdx="1" presStyleCnt="7"/>
      <dgm:spPr/>
    </dgm:pt>
    <dgm:pt modelId="{D6E36FD5-B7FF-B049-A577-C0ACF3E21AEF}" type="pres">
      <dgm:prSet presAssocID="{4BA75D12-0892-5C41-8C5E-FD1AFBE18FA4}" presName="hierChild4" presStyleCnt="0"/>
      <dgm:spPr/>
    </dgm:pt>
    <dgm:pt modelId="{648CAB93-FA0C-9A49-8E88-42B8D37FE722}" type="pres">
      <dgm:prSet presAssocID="{663EE370-8B68-D64D-812A-BDC7EB011DFB}" presName="Name37" presStyleLbl="parChTrans1D4" presStyleIdx="8" presStyleCnt="32"/>
      <dgm:spPr/>
    </dgm:pt>
    <dgm:pt modelId="{4EEC7FF8-D19F-7244-809E-68F9B2F7274D}" type="pres">
      <dgm:prSet presAssocID="{708EBAA1-92E3-B445-A331-3D19EE55F1F9}" presName="hierRoot2" presStyleCnt="0">
        <dgm:presLayoutVars>
          <dgm:hierBranch val="init"/>
        </dgm:presLayoutVars>
      </dgm:prSet>
      <dgm:spPr/>
    </dgm:pt>
    <dgm:pt modelId="{C7EB4B72-2646-0C45-A232-C2544128BBAF}" type="pres">
      <dgm:prSet presAssocID="{708EBAA1-92E3-B445-A331-3D19EE55F1F9}" presName="rootComposite" presStyleCnt="0"/>
      <dgm:spPr/>
    </dgm:pt>
    <dgm:pt modelId="{609134FE-BC88-7442-8396-DD7F804CB108}" type="pres">
      <dgm:prSet presAssocID="{708EBAA1-92E3-B445-A331-3D19EE55F1F9}" presName="rootText" presStyleLbl="node4" presStyleIdx="8" presStyleCnt="28">
        <dgm:presLayoutVars>
          <dgm:chPref val="3"/>
        </dgm:presLayoutVars>
      </dgm:prSet>
      <dgm:spPr/>
    </dgm:pt>
    <dgm:pt modelId="{29D44574-C375-CF43-BB8F-41A52AD7346C}" type="pres">
      <dgm:prSet presAssocID="{708EBAA1-92E3-B445-A331-3D19EE55F1F9}" presName="rootConnector" presStyleLbl="node4" presStyleIdx="8" presStyleCnt="28"/>
      <dgm:spPr/>
    </dgm:pt>
    <dgm:pt modelId="{26411918-2766-A54E-980E-6EE561725581}" type="pres">
      <dgm:prSet presAssocID="{708EBAA1-92E3-B445-A331-3D19EE55F1F9}" presName="hierChild4" presStyleCnt="0"/>
      <dgm:spPr/>
    </dgm:pt>
    <dgm:pt modelId="{FC1516B0-0FE2-034A-BBAD-4DA466B794C0}" type="pres">
      <dgm:prSet presAssocID="{3394489D-039F-ED47-BAC0-FE6C4720F6D2}" presName="Name37" presStyleLbl="parChTrans1D4" presStyleIdx="9" presStyleCnt="32"/>
      <dgm:spPr/>
    </dgm:pt>
    <dgm:pt modelId="{9584EEAE-1E68-7948-8DD5-D90454F2ACB1}" type="pres">
      <dgm:prSet presAssocID="{47E6DB63-7D80-C047-9570-E4EFDC75E442}" presName="hierRoot2" presStyleCnt="0">
        <dgm:presLayoutVars>
          <dgm:hierBranch val="init"/>
        </dgm:presLayoutVars>
      </dgm:prSet>
      <dgm:spPr/>
    </dgm:pt>
    <dgm:pt modelId="{D3155C36-82C9-394E-BEA0-3815512C3F35}" type="pres">
      <dgm:prSet presAssocID="{47E6DB63-7D80-C047-9570-E4EFDC75E442}" presName="rootComposite" presStyleCnt="0"/>
      <dgm:spPr/>
    </dgm:pt>
    <dgm:pt modelId="{70A4699F-B4AD-C748-BEEB-D6D1FABF6A44}" type="pres">
      <dgm:prSet presAssocID="{47E6DB63-7D80-C047-9570-E4EFDC75E442}" presName="rootText" presStyleLbl="node4" presStyleIdx="9" presStyleCnt="28">
        <dgm:presLayoutVars>
          <dgm:chPref val="3"/>
        </dgm:presLayoutVars>
      </dgm:prSet>
      <dgm:spPr/>
    </dgm:pt>
    <dgm:pt modelId="{7F399E06-5425-3345-9172-32FCCE4CCC48}" type="pres">
      <dgm:prSet presAssocID="{47E6DB63-7D80-C047-9570-E4EFDC75E442}" presName="rootConnector" presStyleLbl="node4" presStyleIdx="9" presStyleCnt="28"/>
      <dgm:spPr/>
    </dgm:pt>
    <dgm:pt modelId="{9596AB53-AF37-A64F-859F-7E15210ADE2B}" type="pres">
      <dgm:prSet presAssocID="{47E6DB63-7D80-C047-9570-E4EFDC75E442}" presName="hierChild4" presStyleCnt="0"/>
      <dgm:spPr/>
    </dgm:pt>
    <dgm:pt modelId="{47C91B21-4132-4F4E-9C45-D16902E86D69}" type="pres">
      <dgm:prSet presAssocID="{A3C2AEE7-1ED8-1A41-A430-C4F1CCB002D0}" presName="Name37" presStyleLbl="parChTrans1D4" presStyleIdx="10" presStyleCnt="32"/>
      <dgm:spPr/>
    </dgm:pt>
    <dgm:pt modelId="{EF9EFFCB-8818-8A4D-84CE-7A5D4B3A89B2}" type="pres">
      <dgm:prSet presAssocID="{4E59F8EC-1349-504F-B614-D91B49CD58B7}" presName="hierRoot2" presStyleCnt="0">
        <dgm:presLayoutVars>
          <dgm:hierBranch val="init"/>
        </dgm:presLayoutVars>
      </dgm:prSet>
      <dgm:spPr/>
    </dgm:pt>
    <dgm:pt modelId="{E7160CB6-FD62-CE46-884E-52F51F268083}" type="pres">
      <dgm:prSet presAssocID="{4E59F8EC-1349-504F-B614-D91B49CD58B7}" presName="rootComposite" presStyleCnt="0"/>
      <dgm:spPr/>
    </dgm:pt>
    <dgm:pt modelId="{D61B6A05-87C1-F04E-9961-E4F4D2A4B3A0}" type="pres">
      <dgm:prSet presAssocID="{4E59F8EC-1349-504F-B614-D91B49CD58B7}" presName="rootText" presStyleLbl="node4" presStyleIdx="10" presStyleCnt="28">
        <dgm:presLayoutVars>
          <dgm:chPref val="3"/>
        </dgm:presLayoutVars>
      </dgm:prSet>
      <dgm:spPr/>
    </dgm:pt>
    <dgm:pt modelId="{EB361F6F-AD00-AF47-89AD-98DA38448FC0}" type="pres">
      <dgm:prSet presAssocID="{4E59F8EC-1349-504F-B614-D91B49CD58B7}" presName="rootConnector" presStyleLbl="node4" presStyleIdx="10" presStyleCnt="28"/>
      <dgm:spPr/>
    </dgm:pt>
    <dgm:pt modelId="{AF46788F-0582-DE4C-8356-F61BA6240257}" type="pres">
      <dgm:prSet presAssocID="{4E59F8EC-1349-504F-B614-D91B49CD58B7}" presName="hierChild4" presStyleCnt="0"/>
      <dgm:spPr/>
    </dgm:pt>
    <dgm:pt modelId="{0EA5B38A-9AC0-7747-A991-EF6D8805FFC5}" type="pres">
      <dgm:prSet presAssocID="{23B7935C-91CD-834F-B865-0F6FEEDD03C2}" presName="Name37" presStyleLbl="parChTrans1D4" presStyleIdx="11" presStyleCnt="32"/>
      <dgm:spPr/>
    </dgm:pt>
    <dgm:pt modelId="{DD3FB209-65B1-9D40-A0B2-E14351F93919}" type="pres">
      <dgm:prSet presAssocID="{0CCDBFE0-52AD-5842-8703-577F4BF4ABFB}" presName="hierRoot2" presStyleCnt="0">
        <dgm:presLayoutVars>
          <dgm:hierBranch val="init"/>
        </dgm:presLayoutVars>
      </dgm:prSet>
      <dgm:spPr/>
    </dgm:pt>
    <dgm:pt modelId="{3EA0D5E1-7352-8C49-A862-731CC42083CF}" type="pres">
      <dgm:prSet presAssocID="{0CCDBFE0-52AD-5842-8703-577F4BF4ABFB}" presName="rootComposite" presStyleCnt="0"/>
      <dgm:spPr/>
    </dgm:pt>
    <dgm:pt modelId="{DA9ACDC3-8DE8-4A4F-9BE7-11424B691184}" type="pres">
      <dgm:prSet presAssocID="{0CCDBFE0-52AD-5842-8703-577F4BF4ABFB}" presName="rootText" presStyleLbl="node4" presStyleIdx="11" presStyleCnt="28">
        <dgm:presLayoutVars>
          <dgm:chPref val="3"/>
        </dgm:presLayoutVars>
      </dgm:prSet>
      <dgm:spPr/>
    </dgm:pt>
    <dgm:pt modelId="{E3547CDB-EDAB-0843-B7F6-31D3ABA238D5}" type="pres">
      <dgm:prSet presAssocID="{0CCDBFE0-52AD-5842-8703-577F4BF4ABFB}" presName="rootConnector" presStyleLbl="node4" presStyleIdx="11" presStyleCnt="28"/>
      <dgm:spPr/>
    </dgm:pt>
    <dgm:pt modelId="{2C627F5B-EE8B-594C-A904-389D1765FB2B}" type="pres">
      <dgm:prSet presAssocID="{0CCDBFE0-52AD-5842-8703-577F4BF4ABFB}" presName="hierChild4" presStyleCnt="0"/>
      <dgm:spPr/>
    </dgm:pt>
    <dgm:pt modelId="{36D1B4A1-27C3-6747-95E1-D99E742EE954}" type="pres">
      <dgm:prSet presAssocID="{0CCDBFE0-52AD-5842-8703-577F4BF4ABFB}" presName="hierChild5" presStyleCnt="0"/>
      <dgm:spPr/>
    </dgm:pt>
    <dgm:pt modelId="{9C32554D-3985-5842-903D-D7FD1FB01005}" type="pres">
      <dgm:prSet presAssocID="{4E59F8EC-1349-504F-B614-D91B49CD58B7}" presName="hierChild5" presStyleCnt="0"/>
      <dgm:spPr/>
    </dgm:pt>
    <dgm:pt modelId="{2B38763E-3E62-C244-9321-6B2291B78685}" type="pres">
      <dgm:prSet presAssocID="{47E6DB63-7D80-C047-9570-E4EFDC75E442}" presName="hierChild5" presStyleCnt="0"/>
      <dgm:spPr/>
    </dgm:pt>
    <dgm:pt modelId="{226597EA-E908-4B49-B8DE-19C21BFC69E7}" type="pres">
      <dgm:prSet presAssocID="{708EBAA1-92E3-B445-A331-3D19EE55F1F9}" presName="hierChild5" presStyleCnt="0"/>
      <dgm:spPr/>
    </dgm:pt>
    <dgm:pt modelId="{976F0DF3-CEE2-5247-86A1-162219097D2C}" type="pres">
      <dgm:prSet presAssocID="{4BA75D12-0892-5C41-8C5E-FD1AFBE18FA4}" presName="hierChild5" presStyleCnt="0"/>
      <dgm:spPr/>
    </dgm:pt>
    <dgm:pt modelId="{206B46BE-4D37-6646-BD87-0F3FC083EFFB}" type="pres">
      <dgm:prSet presAssocID="{F20EE1B9-04D6-5C44-AB72-0476BCECF497}" presName="hierChild5" presStyleCnt="0"/>
      <dgm:spPr/>
    </dgm:pt>
    <dgm:pt modelId="{5C849B1B-4DE9-2B44-B314-6A11E870238D}" type="pres">
      <dgm:prSet presAssocID="{1FAB17C2-60F3-5141-97C1-A9EEC68467F6}" presName="Name37" presStyleLbl="parChTrans1D2" presStyleIdx="2" presStyleCnt="7"/>
      <dgm:spPr/>
    </dgm:pt>
    <dgm:pt modelId="{D9659109-DDC8-3448-9C72-9E5E0B14BE13}" type="pres">
      <dgm:prSet presAssocID="{7ABFE83F-764B-754B-B217-013F125D5246}" presName="hierRoot2" presStyleCnt="0">
        <dgm:presLayoutVars>
          <dgm:hierBranch val="init"/>
        </dgm:presLayoutVars>
      </dgm:prSet>
      <dgm:spPr/>
    </dgm:pt>
    <dgm:pt modelId="{F3C1345E-7408-EA46-B86D-0F3EDAF1EE82}" type="pres">
      <dgm:prSet presAssocID="{7ABFE83F-764B-754B-B217-013F125D5246}" presName="rootComposite" presStyleCnt="0"/>
      <dgm:spPr/>
    </dgm:pt>
    <dgm:pt modelId="{12C5CDDB-12B1-DF4A-BBDB-D4E83F8F6FA7}" type="pres">
      <dgm:prSet presAssocID="{7ABFE83F-764B-754B-B217-013F125D5246}" presName="rootText" presStyleLbl="node2" presStyleIdx="1" presStyleCnt="5">
        <dgm:presLayoutVars>
          <dgm:chPref val="3"/>
        </dgm:presLayoutVars>
      </dgm:prSet>
      <dgm:spPr/>
    </dgm:pt>
    <dgm:pt modelId="{91CC3015-8B6B-CE4C-BA1B-29342C05147E}" type="pres">
      <dgm:prSet presAssocID="{7ABFE83F-764B-754B-B217-013F125D5246}" presName="rootConnector" presStyleLbl="node2" presStyleIdx="1" presStyleCnt="5"/>
      <dgm:spPr/>
    </dgm:pt>
    <dgm:pt modelId="{DA0FE9E1-E69E-0541-B099-D513FE0EB93D}" type="pres">
      <dgm:prSet presAssocID="{7ABFE83F-764B-754B-B217-013F125D5246}" presName="hierChild4" presStyleCnt="0"/>
      <dgm:spPr/>
    </dgm:pt>
    <dgm:pt modelId="{7573C160-A673-3742-95CD-A29CA4B586D8}" type="pres">
      <dgm:prSet presAssocID="{E72BD393-D929-5749-9EF1-8A25196D02CE}" presName="Name37" presStyleLbl="parChTrans1D3" presStyleIdx="2" presStyleCnt="8"/>
      <dgm:spPr/>
    </dgm:pt>
    <dgm:pt modelId="{63AB19BF-B24F-904F-A808-1A0F766FC825}" type="pres">
      <dgm:prSet presAssocID="{7268BAEA-4B85-BA4E-82BA-725DEF60D517}" presName="hierRoot2" presStyleCnt="0">
        <dgm:presLayoutVars>
          <dgm:hierBranch val="init"/>
        </dgm:presLayoutVars>
      </dgm:prSet>
      <dgm:spPr/>
    </dgm:pt>
    <dgm:pt modelId="{35E121AA-0D04-3E4B-9D17-E964387BCD82}" type="pres">
      <dgm:prSet presAssocID="{7268BAEA-4B85-BA4E-82BA-725DEF60D517}" presName="rootComposite" presStyleCnt="0"/>
      <dgm:spPr/>
    </dgm:pt>
    <dgm:pt modelId="{21F9A901-1415-904E-9499-E08DF4944F52}" type="pres">
      <dgm:prSet presAssocID="{7268BAEA-4B85-BA4E-82BA-725DEF60D517}" presName="rootText" presStyleLbl="node3" presStyleIdx="2" presStyleCnt="7">
        <dgm:presLayoutVars>
          <dgm:chPref val="3"/>
        </dgm:presLayoutVars>
      </dgm:prSet>
      <dgm:spPr/>
    </dgm:pt>
    <dgm:pt modelId="{8320FE9D-963D-3E43-BE4F-E2B3FDB28E97}" type="pres">
      <dgm:prSet presAssocID="{7268BAEA-4B85-BA4E-82BA-725DEF60D517}" presName="rootConnector" presStyleLbl="node3" presStyleIdx="2" presStyleCnt="7"/>
      <dgm:spPr/>
    </dgm:pt>
    <dgm:pt modelId="{DE62E6BA-572B-BE46-856A-814CF3ADC03E}" type="pres">
      <dgm:prSet presAssocID="{7268BAEA-4B85-BA4E-82BA-725DEF60D517}" presName="hierChild4" presStyleCnt="0"/>
      <dgm:spPr/>
    </dgm:pt>
    <dgm:pt modelId="{B1BBE07C-C26C-274E-9581-39AA61A689F6}" type="pres">
      <dgm:prSet presAssocID="{4D329D8D-795B-9541-A814-076BBC5BF4AA}" presName="Name37" presStyleLbl="parChTrans1D4" presStyleIdx="12" presStyleCnt="32"/>
      <dgm:spPr/>
    </dgm:pt>
    <dgm:pt modelId="{0929268C-B975-FC4B-816C-9134DC41C318}" type="pres">
      <dgm:prSet presAssocID="{DFD160F4-EA28-F84B-860A-5F2F2B0E0E28}" presName="hierRoot2" presStyleCnt="0">
        <dgm:presLayoutVars>
          <dgm:hierBranch val="init"/>
        </dgm:presLayoutVars>
      </dgm:prSet>
      <dgm:spPr/>
    </dgm:pt>
    <dgm:pt modelId="{8F3466AC-4712-2F40-8B09-4962AB4D8F2C}" type="pres">
      <dgm:prSet presAssocID="{DFD160F4-EA28-F84B-860A-5F2F2B0E0E28}" presName="rootComposite" presStyleCnt="0"/>
      <dgm:spPr/>
    </dgm:pt>
    <dgm:pt modelId="{0C55E6F6-590A-4947-8804-2AC36D184F1E}" type="pres">
      <dgm:prSet presAssocID="{DFD160F4-EA28-F84B-860A-5F2F2B0E0E28}" presName="rootText" presStyleLbl="node4" presStyleIdx="12" presStyleCnt="28">
        <dgm:presLayoutVars>
          <dgm:chPref val="3"/>
        </dgm:presLayoutVars>
      </dgm:prSet>
      <dgm:spPr/>
    </dgm:pt>
    <dgm:pt modelId="{10F8E8D4-09FF-934B-8285-F518D036D0C2}" type="pres">
      <dgm:prSet presAssocID="{DFD160F4-EA28-F84B-860A-5F2F2B0E0E28}" presName="rootConnector" presStyleLbl="node4" presStyleIdx="12" presStyleCnt="28"/>
      <dgm:spPr/>
    </dgm:pt>
    <dgm:pt modelId="{9018D344-0A5F-8944-B6A3-AAD34FB64808}" type="pres">
      <dgm:prSet presAssocID="{DFD160F4-EA28-F84B-860A-5F2F2B0E0E28}" presName="hierChild4" presStyleCnt="0"/>
      <dgm:spPr/>
    </dgm:pt>
    <dgm:pt modelId="{E76F4BF4-ED88-064C-A4E8-616F4C57896A}" type="pres">
      <dgm:prSet presAssocID="{DFD160F4-EA28-F84B-860A-5F2F2B0E0E28}" presName="hierChild5" presStyleCnt="0"/>
      <dgm:spPr/>
    </dgm:pt>
    <dgm:pt modelId="{651949A2-AB85-B04C-A6F8-1060C4FAEFC1}" type="pres">
      <dgm:prSet presAssocID="{EBA0128D-41F9-6547-98E0-6A12E8D61CA5}" presName="Name37" presStyleLbl="parChTrans1D4" presStyleIdx="13" presStyleCnt="32"/>
      <dgm:spPr/>
    </dgm:pt>
    <dgm:pt modelId="{098F2C21-5845-4F4E-A4C2-245811EFD016}" type="pres">
      <dgm:prSet presAssocID="{33DFA988-CA31-F848-9C93-ADDC0A5FF159}" presName="hierRoot2" presStyleCnt="0">
        <dgm:presLayoutVars>
          <dgm:hierBranch val="init"/>
        </dgm:presLayoutVars>
      </dgm:prSet>
      <dgm:spPr/>
    </dgm:pt>
    <dgm:pt modelId="{9F768BD3-50FD-4E43-8937-2B93588F4FC1}" type="pres">
      <dgm:prSet presAssocID="{33DFA988-CA31-F848-9C93-ADDC0A5FF159}" presName="rootComposite" presStyleCnt="0"/>
      <dgm:spPr/>
    </dgm:pt>
    <dgm:pt modelId="{1F1E59CC-9BEF-D94D-BDAD-1EA7FD38A601}" type="pres">
      <dgm:prSet presAssocID="{33DFA988-CA31-F848-9C93-ADDC0A5FF159}" presName="rootText" presStyleLbl="node4" presStyleIdx="13" presStyleCnt="28">
        <dgm:presLayoutVars>
          <dgm:chPref val="3"/>
        </dgm:presLayoutVars>
      </dgm:prSet>
      <dgm:spPr/>
    </dgm:pt>
    <dgm:pt modelId="{129F09E8-5802-A64C-91D9-F448753FDDBE}" type="pres">
      <dgm:prSet presAssocID="{33DFA988-CA31-F848-9C93-ADDC0A5FF159}" presName="rootConnector" presStyleLbl="node4" presStyleIdx="13" presStyleCnt="28"/>
      <dgm:spPr/>
    </dgm:pt>
    <dgm:pt modelId="{34F254C4-1C6E-7C45-B7D5-62CFD8C4F6D8}" type="pres">
      <dgm:prSet presAssocID="{33DFA988-CA31-F848-9C93-ADDC0A5FF159}" presName="hierChild4" presStyleCnt="0"/>
      <dgm:spPr/>
    </dgm:pt>
    <dgm:pt modelId="{72CB93F1-92E2-9240-AB91-11756521E15C}" type="pres">
      <dgm:prSet presAssocID="{33DFA988-CA31-F848-9C93-ADDC0A5FF159}" presName="hierChild5" presStyleCnt="0"/>
      <dgm:spPr/>
    </dgm:pt>
    <dgm:pt modelId="{C3DD07B5-5C96-CE4B-AEA9-B0D6000AC226}" type="pres">
      <dgm:prSet presAssocID="{190CDF69-F523-9B4E-BB0F-5FC9C9D1DF6C}" presName="Name37" presStyleLbl="parChTrans1D4" presStyleIdx="14" presStyleCnt="32"/>
      <dgm:spPr/>
    </dgm:pt>
    <dgm:pt modelId="{4123C38B-14AA-4248-9092-29DDE1082D1B}" type="pres">
      <dgm:prSet presAssocID="{94666FD1-D8E6-4845-BC55-0224C4D00FFE}" presName="hierRoot2" presStyleCnt="0">
        <dgm:presLayoutVars>
          <dgm:hierBranch val="init"/>
        </dgm:presLayoutVars>
      </dgm:prSet>
      <dgm:spPr/>
    </dgm:pt>
    <dgm:pt modelId="{0AEA7CA7-B659-4D46-8CC1-69A72F482266}" type="pres">
      <dgm:prSet presAssocID="{94666FD1-D8E6-4845-BC55-0224C4D00FFE}" presName="rootComposite" presStyleCnt="0"/>
      <dgm:spPr/>
    </dgm:pt>
    <dgm:pt modelId="{D9FEFC05-8EC0-2941-9CCC-6E08BD5B4AA5}" type="pres">
      <dgm:prSet presAssocID="{94666FD1-D8E6-4845-BC55-0224C4D00FFE}" presName="rootText" presStyleLbl="node4" presStyleIdx="14" presStyleCnt="28">
        <dgm:presLayoutVars>
          <dgm:chPref val="3"/>
        </dgm:presLayoutVars>
      </dgm:prSet>
      <dgm:spPr/>
    </dgm:pt>
    <dgm:pt modelId="{0E8B6284-140D-BA46-A462-E7ABAB6DD590}" type="pres">
      <dgm:prSet presAssocID="{94666FD1-D8E6-4845-BC55-0224C4D00FFE}" presName="rootConnector" presStyleLbl="node4" presStyleIdx="14" presStyleCnt="28"/>
      <dgm:spPr/>
    </dgm:pt>
    <dgm:pt modelId="{3946FB91-B556-D645-BCE7-E4060505566B}" type="pres">
      <dgm:prSet presAssocID="{94666FD1-D8E6-4845-BC55-0224C4D00FFE}" presName="hierChild4" presStyleCnt="0"/>
      <dgm:spPr/>
    </dgm:pt>
    <dgm:pt modelId="{E5054467-CFCA-B641-BC4F-E7E79A51AA17}" type="pres">
      <dgm:prSet presAssocID="{94666FD1-D8E6-4845-BC55-0224C4D00FFE}" presName="hierChild5" presStyleCnt="0"/>
      <dgm:spPr/>
    </dgm:pt>
    <dgm:pt modelId="{AB341778-1C33-E64C-82C8-0C3F3B2B009F}" type="pres">
      <dgm:prSet presAssocID="{24E2B2D8-967B-494B-9885-C315F22C10B6}" presName="Name37" presStyleLbl="parChTrans1D4" presStyleIdx="15" presStyleCnt="32"/>
      <dgm:spPr/>
    </dgm:pt>
    <dgm:pt modelId="{76CFE668-35CB-7341-A644-46B30FAB47A0}" type="pres">
      <dgm:prSet presAssocID="{75EF28F6-FC0D-414A-B881-5377195891BD}" presName="hierRoot2" presStyleCnt="0">
        <dgm:presLayoutVars>
          <dgm:hierBranch val="init"/>
        </dgm:presLayoutVars>
      </dgm:prSet>
      <dgm:spPr/>
    </dgm:pt>
    <dgm:pt modelId="{001BBCBC-8B85-754D-B6C0-18D23010C39F}" type="pres">
      <dgm:prSet presAssocID="{75EF28F6-FC0D-414A-B881-5377195891BD}" presName="rootComposite" presStyleCnt="0"/>
      <dgm:spPr/>
    </dgm:pt>
    <dgm:pt modelId="{A23EF245-A2B0-494C-A7B4-E1DA50920D0A}" type="pres">
      <dgm:prSet presAssocID="{75EF28F6-FC0D-414A-B881-5377195891BD}" presName="rootText" presStyleLbl="node4" presStyleIdx="15" presStyleCnt="28">
        <dgm:presLayoutVars>
          <dgm:chPref val="3"/>
        </dgm:presLayoutVars>
      </dgm:prSet>
      <dgm:spPr/>
    </dgm:pt>
    <dgm:pt modelId="{A9E6F552-CE06-464D-A7C0-AB96E4C9DEDE}" type="pres">
      <dgm:prSet presAssocID="{75EF28F6-FC0D-414A-B881-5377195891BD}" presName="rootConnector" presStyleLbl="node4" presStyleIdx="15" presStyleCnt="28"/>
      <dgm:spPr/>
    </dgm:pt>
    <dgm:pt modelId="{EFE2A493-0C11-9A4D-A01F-E7DAF91C78AD}" type="pres">
      <dgm:prSet presAssocID="{75EF28F6-FC0D-414A-B881-5377195891BD}" presName="hierChild4" presStyleCnt="0"/>
      <dgm:spPr/>
    </dgm:pt>
    <dgm:pt modelId="{E3438E99-8B9B-6249-9A8E-741F6C0BABC0}" type="pres">
      <dgm:prSet presAssocID="{75EF28F6-FC0D-414A-B881-5377195891BD}" presName="hierChild5" presStyleCnt="0"/>
      <dgm:spPr/>
    </dgm:pt>
    <dgm:pt modelId="{B257653A-D651-A247-B5F9-3986EFE09A35}" type="pres">
      <dgm:prSet presAssocID="{7268BAEA-4B85-BA4E-82BA-725DEF60D517}" presName="hierChild5" presStyleCnt="0"/>
      <dgm:spPr/>
    </dgm:pt>
    <dgm:pt modelId="{7E183157-5274-6F49-9CB8-A230175DA3E3}" type="pres">
      <dgm:prSet presAssocID="{7ABFE83F-764B-754B-B217-013F125D5246}" presName="hierChild5" presStyleCnt="0"/>
      <dgm:spPr/>
    </dgm:pt>
    <dgm:pt modelId="{E9CDDEBF-C96F-B541-AC33-F8819546DFAC}" type="pres">
      <dgm:prSet presAssocID="{15E2835D-0FED-8943-A550-D3133B9F7846}" presName="Name111" presStyleLbl="parChTrans1D3" presStyleIdx="3" presStyleCnt="8"/>
      <dgm:spPr/>
    </dgm:pt>
    <dgm:pt modelId="{0E30BC94-3D98-9A48-923A-76C96F7CB30E}" type="pres">
      <dgm:prSet presAssocID="{8691DFC3-C004-FA47-82D8-1E5EDD163C97}" presName="hierRoot3" presStyleCnt="0">
        <dgm:presLayoutVars>
          <dgm:hierBranch val="init"/>
        </dgm:presLayoutVars>
      </dgm:prSet>
      <dgm:spPr/>
    </dgm:pt>
    <dgm:pt modelId="{699EADBD-DF50-524D-8FE5-9BA814C3E8B9}" type="pres">
      <dgm:prSet presAssocID="{8691DFC3-C004-FA47-82D8-1E5EDD163C97}" presName="rootComposite3" presStyleCnt="0"/>
      <dgm:spPr/>
    </dgm:pt>
    <dgm:pt modelId="{40B5B882-B052-0148-B796-7B2CA6BC7EA5}" type="pres">
      <dgm:prSet presAssocID="{8691DFC3-C004-FA47-82D8-1E5EDD163C97}" presName="rootText3" presStyleLbl="asst2" presStyleIdx="0" presStyleCnt="1" custLinFactNeighborX="-2078" custLinFactNeighborY="-2078">
        <dgm:presLayoutVars>
          <dgm:chPref val="3"/>
        </dgm:presLayoutVars>
      </dgm:prSet>
      <dgm:spPr/>
    </dgm:pt>
    <dgm:pt modelId="{B8FCBC6F-CB1C-C447-A95F-33B61226DF54}" type="pres">
      <dgm:prSet presAssocID="{8691DFC3-C004-FA47-82D8-1E5EDD163C97}" presName="rootConnector3" presStyleLbl="asst2" presStyleIdx="0" presStyleCnt="1"/>
      <dgm:spPr/>
    </dgm:pt>
    <dgm:pt modelId="{0B6BD59A-5424-3F49-9490-99746967D858}" type="pres">
      <dgm:prSet presAssocID="{8691DFC3-C004-FA47-82D8-1E5EDD163C97}" presName="hierChild6" presStyleCnt="0"/>
      <dgm:spPr/>
    </dgm:pt>
    <dgm:pt modelId="{E48A83E7-4B3E-9F45-BD55-D823F9D2F012}" type="pres">
      <dgm:prSet presAssocID="{8691DFC3-C004-FA47-82D8-1E5EDD163C97}" presName="hierChild7" presStyleCnt="0"/>
      <dgm:spPr/>
    </dgm:pt>
    <dgm:pt modelId="{0F97CC97-BB96-E047-AAF5-9611A1714579}" type="pres">
      <dgm:prSet presAssocID="{5F954925-7E76-7A4D-A9C1-FD92628A6D20}" presName="Name37" presStyleLbl="parChTrans1D2" presStyleIdx="3" presStyleCnt="7"/>
      <dgm:spPr/>
    </dgm:pt>
    <dgm:pt modelId="{EA48ABEA-2005-BD46-9DEA-063F4C665F52}" type="pres">
      <dgm:prSet presAssocID="{4DEC42F1-24C0-B648-8400-F12F0FD6D81D}" presName="hierRoot2" presStyleCnt="0">
        <dgm:presLayoutVars>
          <dgm:hierBranch val="init"/>
        </dgm:presLayoutVars>
      </dgm:prSet>
      <dgm:spPr/>
    </dgm:pt>
    <dgm:pt modelId="{3344A188-65D3-4B45-9AFD-8B5AC6A08897}" type="pres">
      <dgm:prSet presAssocID="{4DEC42F1-24C0-B648-8400-F12F0FD6D81D}" presName="rootComposite" presStyleCnt="0"/>
      <dgm:spPr/>
    </dgm:pt>
    <dgm:pt modelId="{4818F43C-C971-0E4F-995A-E01CA31A0A90}" type="pres">
      <dgm:prSet presAssocID="{4DEC42F1-24C0-B648-8400-F12F0FD6D81D}" presName="rootText" presStyleLbl="node2" presStyleIdx="2" presStyleCnt="5">
        <dgm:presLayoutVars>
          <dgm:chPref val="3"/>
        </dgm:presLayoutVars>
      </dgm:prSet>
      <dgm:spPr/>
    </dgm:pt>
    <dgm:pt modelId="{DB5DD674-F566-384B-872E-3DF46E79B918}" type="pres">
      <dgm:prSet presAssocID="{4DEC42F1-24C0-B648-8400-F12F0FD6D81D}" presName="rootConnector" presStyleLbl="node2" presStyleIdx="2" presStyleCnt="5"/>
      <dgm:spPr/>
    </dgm:pt>
    <dgm:pt modelId="{87E46973-564E-2548-90D8-253DDACF49B2}" type="pres">
      <dgm:prSet presAssocID="{4DEC42F1-24C0-B648-8400-F12F0FD6D81D}" presName="hierChild4" presStyleCnt="0"/>
      <dgm:spPr/>
    </dgm:pt>
    <dgm:pt modelId="{39DCB064-97AD-3042-B689-5CCB425C38BC}" type="pres">
      <dgm:prSet presAssocID="{5E317C0C-A33F-FD45-B445-DF093F0D0F43}" presName="Name37" presStyleLbl="parChTrans1D3" presStyleIdx="4" presStyleCnt="8"/>
      <dgm:spPr/>
    </dgm:pt>
    <dgm:pt modelId="{42CE27C4-3C13-1945-866C-E8D63009686B}" type="pres">
      <dgm:prSet presAssocID="{2C20B568-CEFC-4345-B914-2015214D9C6B}" presName="hierRoot2" presStyleCnt="0">
        <dgm:presLayoutVars>
          <dgm:hierBranch val="init"/>
        </dgm:presLayoutVars>
      </dgm:prSet>
      <dgm:spPr/>
    </dgm:pt>
    <dgm:pt modelId="{69E59D40-1B6C-C34C-9585-58D74E916E12}" type="pres">
      <dgm:prSet presAssocID="{2C20B568-CEFC-4345-B914-2015214D9C6B}" presName="rootComposite" presStyleCnt="0"/>
      <dgm:spPr/>
    </dgm:pt>
    <dgm:pt modelId="{CBCC8B99-715B-FF4E-BF93-7D5A1C02BFCD}" type="pres">
      <dgm:prSet presAssocID="{2C20B568-CEFC-4345-B914-2015214D9C6B}" presName="rootText" presStyleLbl="node3" presStyleIdx="3" presStyleCnt="7">
        <dgm:presLayoutVars>
          <dgm:chPref val="3"/>
        </dgm:presLayoutVars>
      </dgm:prSet>
      <dgm:spPr/>
    </dgm:pt>
    <dgm:pt modelId="{8C398DD7-AB7F-BD45-8999-285818CF9F3D}" type="pres">
      <dgm:prSet presAssocID="{2C20B568-CEFC-4345-B914-2015214D9C6B}" presName="rootConnector" presStyleLbl="node3" presStyleIdx="3" presStyleCnt="7"/>
      <dgm:spPr/>
    </dgm:pt>
    <dgm:pt modelId="{4F0A4F2D-39A7-3D42-84EA-6465DB2D8CDA}" type="pres">
      <dgm:prSet presAssocID="{2C20B568-CEFC-4345-B914-2015214D9C6B}" presName="hierChild4" presStyleCnt="0"/>
      <dgm:spPr/>
    </dgm:pt>
    <dgm:pt modelId="{34E853B4-802B-8046-94C1-D4041D3C5A65}" type="pres">
      <dgm:prSet presAssocID="{141AED7A-F7CD-7444-B0D1-0A8317322A49}" presName="Name37" presStyleLbl="parChTrans1D4" presStyleIdx="16" presStyleCnt="32"/>
      <dgm:spPr/>
    </dgm:pt>
    <dgm:pt modelId="{A1FBA7E9-9E1E-9F45-838B-0B3EC302B2B3}" type="pres">
      <dgm:prSet presAssocID="{7BC13B38-55DA-F24E-AE3C-56F19AEF9CA7}" presName="hierRoot2" presStyleCnt="0">
        <dgm:presLayoutVars>
          <dgm:hierBranch val="init"/>
        </dgm:presLayoutVars>
      </dgm:prSet>
      <dgm:spPr/>
    </dgm:pt>
    <dgm:pt modelId="{1FD4FC8E-C4C7-3547-9F79-D5F71068A7E4}" type="pres">
      <dgm:prSet presAssocID="{7BC13B38-55DA-F24E-AE3C-56F19AEF9CA7}" presName="rootComposite" presStyleCnt="0"/>
      <dgm:spPr/>
    </dgm:pt>
    <dgm:pt modelId="{E8B0614A-AC60-BB40-AA40-9A6E5DC6BB57}" type="pres">
      <dgm:prSet presAssocID="{7BC13B38-55DA-F24E-AE3C-56F19AEF9CA7}" presName="rootText" presStyleLbl="node4" presStyleIdx="16" presStyleCnt="28">
        <dgm:presLayoutVars>
          <dgm:chPref val="3"/>
        </dgm:presLayoutVars>
      </dgm:prSet>
      <dgm:spPr/>
    </dgm:pt>
    <dgm:pt modelId="{AA51E1E1-510F-684D-BD1C-4C2BA9C64683}" type="pres">
      <dgm:prSet presAssocID="{7BC13B38-55DA-F24E-AE3C-56F19AEF9CA7}" presName="rootConnector" presStyleLbl="node4" presStyleIdx="16" presStyleCnt="28"/>
      <dgm:spPr/>
    </dgm:pt>
    <dgm:pt modelId="{9C0EB71F-CB99-1A49-988A-6A3C50722C9D}" type="pres">
      <dgm:prSet presAssocID="{7BC13B38-55DA-F24E-AE3C-56F19AEF9CA7}" presName="hierChild4" presStyleCnt="0"/>
      <dgm:spPr/>
    </dgm:pt>
    <dgm:pt modelId="{BAC5499A-B810-1C45-9E60-1C7AE9635ACF}" type="pres">
      <dgm:prSet presAssocID="{D8839781-80BA-C34B-B44E-AF555A581BE7}" presName="Name37" presStyleLbl="parChTrans1D4" presStyleIdx="17" presStyleCnt="32"/>
      <dgm:spPr/>
    </dgm:pt>
    <dgm:pt modelId="{C7AA28FA-698A-ED45-98D4-1BFA92263841}" type="pres">
      <dgm:prSet presAssocID="{A0A71566-7C06-D646-B55D-B4BC0D881717}" presName="hierRoot2" presStyleCnt="0">
        <dgm:presLayoutVars>
          <dgm:hierBranch val="init"/>
        </dgm:presLayoutVars>
      </dgm:prSet>
      <dgm:spPr/>
    </dgm:pt>
    <dgm:pt modelId="{8C250989-5CFE-C44D-8666-570D087005A5}" type="pres">
      <dgm:prSet presAssocID="{A0A71566-7C06-D646-B55D-B4BC0D881717}" presName="rootComposite" presStyleCnt="0"/>
      <dgm:spPr/>
    </dgm:pt>
    <dgm:pt modelId="{D48B501B-F55C-3A42-83F9-002DB5AC5575}" type="pres">
      <dgm:prSet presAssocID="{A0A71566-7C06-D646-B55D-B4BC0D881717}" presName="rootText" presStyleLbl="node4" presStyleIdx="17" presStyleCnt="28">
        <dgm:presLayoutVars>
          <dgm:chPref val="3"/>
        </dgm:presLayoutVars>
      </dgm:prSet>
      <dgm:spPr/>
    </dgm:pt>
    <dgm:pt modelId="{14FB67D3-AA2B-104C-9E2B-1AEC9D3A6BC1}" type="pres">
      <dgm:prSet presAssocID="{A0A71566-7C06-D646-B55D-B4BC0D881717}" presName="rootConnector" presStyleLbl="node4" presStyleIdx="17" presStyleCnt="28"/>
      <dgm:spPr/>
    </dgm:pt>
    <dgm:pt modelId="{3F306115-084D-994B-AD20-42823995732E}" type="pres">
      <dgm:prSet presAssocID="{A0A71566-7C06-D646-B55D-B4BC0D881717}" presName="hierChild4" presStyleCnt="0"/>
      <dgm:spPr/>
    </dgm:pt>
    <dgm:pt modelId="{E4CC4AEC-D124-0844-847F-A7AEA2FA319E}" type="pres">
      <dgm:prSet presAssocID="{B70135CB-ADE7-CA46-A4F3-9FA09C02CB85}" presName="Name37" presStyleLbl="parChTrans1D4" presStyleIdx="18" presStyleCnt="32"/>
      <dgm:spPr/>
    </dgm:pt>
    <dgm:pt modelId="{80CC4258-C35F-6A4B-A7FF-1995E2A28780}" type="pres">
      <dgm:prSet presAssocID="{E47C9A9D-C402-B847-956C-C4E9903217D3}" presName="hierRoot2" presStyleCnt="0">
        <dgm:presLayoutVars>
          <dgm:hierBranch val="init"/>
        </dgm:presLayoutVars>
      </dgm:prSet>
      <dgm:spPr/>
    </dgm:pt>
    <dgm:pt modelId="{3ADC2394-C0F9-B94A-86A6-FF4815F3D2CA}" type="pres">
      <dgm:prSet presAssocID="{E47C9A9D-C402-B847-956C-C4E9903217D3}" presName="rootComposite" presStyleCnt="0"/>
      <dgm:spPr/>
    </dgm:pt>
    <dgm:pt modelId="{7F7C432D-7F7C-314A-AEE4-0108702CDC18}" type="pres">
      <dgm:prSet presAssocID="{E47C9A9D-C402-B847-956C-C4E9903217D3}" presName="rootText" presStyleLbl="node4" presStyleIdx="18" presStyleCnt="28">
        <dgm:presLayoutVars>
          <dgm:chPref val="3"/>
        </dgm:presLayoutVars>
      </dgm:prSet>
      <dgm:spPr/>
    </dgm:pt>
    <dgm:pt modelId="{44E97A52-131F-CB4B-987C-45E41C8F4CE7}" type="pres">
      <dgm:prSet presAssocID="{E47C9A9D-C402-B847-956C-C4E9903217D3}" presName="rootConnector" presStyleLbl="node4" presStyleIdx="18" presStyleCnt="28"/>
      <dgm:spPr/>
    </dgm:pt>
    <dgm:pt modelId="{D9667691-2881-784A-B87D-D95513E50135}" type="pres">
      <dgm:prSet presAssocID="{E47C9A9D-C402-B847-956C-C4E9903217D3}" presName="hierChild4" presStyleCnt="0"/>
      <dgm:spPr/>
    </dgm:pt>
    <dgm:pt modelId="{CF35D480-6E11-684B-A6D9-5ABC2F9CC972}" type="pres">
      <dgm:prSet presAssocID="{E47C9A9D-C402-B847-956C-C4E9903217D3}" presName="hierChild5" presStyleCnt="0"/>
      <dgm:spPr/>
    </dgm:pt>
    <dgm:pt modelId="{2FCF48B2-B797-2845-82FA-7A31DBC89555}" type="pres">
      <dgm:prSet presAssocID="{2352B6C8-5B2C-364C-8AF7-50F46D4EF786}" presName="Name111" presStyleLbl="parChTrans1D4" presStyleIdx="19" presStyleCnt="32"/>
      <dgm:spPr/>
    </dgm:pt>
    <dgm:pt modelId="{20041FC4-6D83-0848-9881-FD7A9FB47988}" type="pres">
      <dgm:prSet presAssocID="{9A95B5EC-9F12-374D-A41F-477175C3F643}" presName="hierRoot3" presStyleCnt="0">
        <dgm:presLayoutVars>
          <dgm:hierBranch val="init"/>
        </dgm:presLayoutVars>
      </dgm:prSet>
      <dgm:spPr/>
    </dgm:pt>
    <dgm:pt modelId="{F6D667B2-07D3-F248-B87A-EC02A8CD437F}" type="pres">
      <dgm:prSet presAssocID="{9A95B5EC-9F12-374D-A41F-477175C3F643}" presName="rootComposite3" presStyleCnt="0"/>
      <dgm:spPr/>
    </dgm:pt>
    <dgm:pt modelId="{CE283FB8-AC87-984F-B4D9-71207DC4A062}" type="pres">
      <dgm:prSet presAssocID="{9A95B5EC-9F12-374D-A41F-477175C3F643}" presName="rootText3" presStyleLbl="asst4" presStyleIdx="0" presStyleCnt="4" custLinFactNeighborX="60728" custLinFactNeighborY="-36223">
        <dgm:presLayoutVars>
          <dgm:chPref val="3"/>
        </dgm:presLayoutVars>
      </dgm:prSet>
      <dgm:spPr/>
    </dgm:pt>
    <dgm:pt modelId="{699D4B2F-41FC-664F-9751-2B19084AF919}" type="pres">
      <dgm:prSet presAssocID="{9A95B5EC-9F12-374D-A41F-477175C3F643}" presName="rootConnector3" presStyleLbl="asst4" presStyleIdx="0" presStyleCnt="4"/>
      <dgm:spPr/>
    </dgm:pt>
    <dgm:pt modelId="{EB03B0C7-553F-CD40-BCC9-84A08E1BD16B}" type="pres">
      <dgm:prSet presAssocID="{9A95B5EC-9F12-374D-A41F-477175C3F643}" presName="hierChild6" presStyleCnt="0"/>
      <dgm:spPr/>
    </dgm:pt>
    <dgm:pt modelId="{93E90E6A-B312-7E4A-9FC8-C3E51F723FE6}" type="pres">
      <dgm:prSet presAssocID="{9A95B5EC-9F12-374D-A41F-477175C3F643}" presName="hierChild7" presStyleCnt="0"/>
      <dgm:spPr/>
    </dgm:pt>
    <dgm:pt modelId="{E499B0AA-84AF-3545-8CE2-B63B2BE48F4B}" type="pres">
      <dgm:prSet presAssocID="{A0A71566-7C06-D646-B55D-B4BC0D881717}" presName="hierChild5" presStyleCnt="0"/>
      <dgm:spPr/>
    </dgm:pt>
    <dgm:pt modelId="{CE3B414E-ED9A-0C45-93D0-57B42D9683F9}" type="pres">
      <dgm:prSet presAssocID="{7BC13B38-55DA-F24E-AE3C-56F19AEF9CA7}" presName="hierChild5" presStyleCnt="0"/>
      <dgm:spPr/>
    </dgm:pt>
    <dgm:pt modelId="{8487A5B7-871E-B947-88A0-5E060A1B2019}" type="pres">
      <dgm:prSet presAssocID="{2C20B568-CEFC-4345-B914-2015214D9C6B}" presName="hierChild5" presStyleCnt="0"/>
      <dgm:spPr/>
    </dgm:pt>
    <dgm:pt modelId="{2830E185-9BF9-E34B-A557-7E9532A23260}" type="pres">
      <dgm:prSet presAssocID="{4DEC42F1-24C0-B648-8400-F12F0FD6D81D}" presName="hierChild5" presStyleCnt="0"/>
      <dgm:spPr/>
    </dgm:pt>
    <dgm:pt modelId="{30B64D7A-BA76-4E4C-9282-A18654E88001}" type="pres">
      <dgm:prSet presAssocID="{4917020E-B68A-CB41-8F7A-FACAFDE00D99}" presName="Name37" presStyleLbl="parChTrans1D2" presStyleIdx="4" presStyleCnt="7"/>
      <dgm:spPr/>
    </dgm:pt>
    <dgm:pt modelId="{6334FA7C-4377-2345-8CF9-93B9188FF42C}" type="pres">
      <dgm:prSet presAssocID="{1733E34D-916B-0940-93D3-469CC1D29BD9}" presName="hierRoot2" presStyleCnt="0">
        <dgm:presLayoutVars>
          <dgm:hierBranch val="init"/>
        </dgm:presLayoutVars>
      </dgm:prSet>
      <dgm:spPr/>
    </dgm:pt>
    <dgm:pt modelId="{9B564BCB-414F-3D40-8522-AA1D47C0446F}" type="pres">
      <dgm:prSet presAssocID="{1733E34D-916B-0940-93D3-469CC1D29BD9}" presName="rootComposite" presStyleCnt="0"/>
      <dgm:spPr/>
    </dgm:pt>
    <dgm:pt modelId="{B36EDECB-2379-834E-911F-5E418946A777}" type="pres">
      <dgm:prSet presAssocID="{1733E34D-916B-0940-93D3-469CC1D29BD9}" presName="rootText" presStyleLbl="node2" presStyleIdx="3" presStyleCnt="5">
        <dgm:presLayoutVars>
          <dgm:chPref val="3"/>
        </dgm:presLayoutVars>
      </dgm:prSet>
      <dgm:spPr/>
    </dgm:pt>
    <dgm:pt modelId="{A8696680-AD5A-3B48-8B94-24AA36B45A9B}" type="pres">
      <dgm:prSet presAssocID="{1733E34D-916B-0940-93D3-469CC1D29BD9}" presName="rootConnector" presStyleLbl="node2" presStyleIdx="3" presStyleCnt="5"/>
      <dgm:spPr/>
    </dgm:pt>
    <dgm:pt modelId="{B3C95EB2-5800-9B49-8847-618C39C6BFC4}" type="pres">
      <dgm:prSet presAssocID="{1733E34D-916B-0940-93D3-469CC1D29BD9}" presName="hierChild4" presStyleCnt="0"/>
      <dgm:spPr/>
    </dgm:pt>
    <dgm:pt modelId="{07F0958A-7695-624F-8A78-86557B797FB5}" type="pres">
      <dgm:prSet presAssocID="{8CD8ED6D-2669-0F43-A487-557CE9AD2B8C}" presName="Name37" presStyleLbl="parChTrans1D3" presStyleIdx="5" presStyleCnt="8"/>
      <dgm:spPr/>
    </dgm:pt>
    <dgm:pt modelId="{8F8E064B-2CFD-0B4B-8471-7A4F335C8724}" type="pres">
      <dgm:prSet presAssocID="{0548B29A-B542-D943-A8B0-4D7EDD4CF4FC}" presName="hierRoot2" presStyleCnt="0">
        <dgm:presLayoutVars>
          <dgm:hierBranch val="init"/>
        </dgm:presLayoutVars>
      </dgm:prSet>
      <dgm:spPr/>
    </dgm:pt>
    <dgm:pt modelId="{D096830F-EA52-C049-AA3B-29AFAF314A66}" type="pres">
      <dgm:prSet presAssocID="{0548B29A-B542-D943-A8B0-4D7EDD4CF4FC}" presName="rootComposite" presStyleCnt="0"/>
      <dgm:spPr/>
    </dgm:pt>
    <dgm:pt modelId="{24190AB8-B06B-3349-88E5-B3FD1B6E92AD}" type="pres">
      <dgm:prSet presAssocID="{0548B29A-B542-D943-A8B0-4D7EDD4CF4FC}" presName="rootText" presStyleLbl="node3" presStyleIdx="4" presStyleCnt="7">
        <dgm:presLayoutVars>
          <dgm:chPref val="3"/>
        </dgm:presLayoutVars>
      </dgm:prSet>
      <dgm:spPr/>
    </dgm:pt>
    <dgm:pt modelId="{6C1F12F1-C5F8-284E-874F-02559ECE5D57}" type="pres">
      <dgm:prSet presAssocID="{0548B29A-B542-D943-A8B0-4D7EDD4CF4FC}" presName="rootConnector" presStyleLbl="node3" presStyleIdx="4" presStyleCnt="7"/>
      <dgm:spPr/>
    </dgm:pt>
    <dgm:pt modelId="{2845D526-7846-324D-A95F-6A1F618F91F0}" type="pres">
      <dgm:prSet presAssocID="{0548B29A-B542-D943-A8B0-4D7EDD4CF4FC}" presName="hierChild4" presStyleCnt="0"/>
      <dgm:spPr/>
    </dgm:pt>
    <dgm:pt modelId="{97109A6F-EE50-AE43-80FA-F359E63D9647}" type="pres">
      <dgm:prSet presAssocID="{DD76CC67-3486-3741-B87B-A678AE562CCF}" presName="Name37" presStyleLbl="parChTrans1D4" presStyleIdx="20" presStyleCnt="32"/>
      <dgm:spPr/>
    </dgm:pt>
    <dgm:pt modelId="{9AAA7385-420F-2746-8813-68FBC50E4F86}" type="pres">
      <dgm:prSet presAssocID="{F2503489-5BB4-FA41-9817-D16459FEB155}" presName="hierRoot2" presStyleCnt="0">
        <dgm:presLayoutVars>
          <dgm:hierBranch val="init"/>
        </dgm:presLayoutVars>
      </dgm:prSet>
      <dgm:spPr/>
    </dgm:pt>
    <dgm:pt modelId="{1301B26C-E7FC-3F46-9824-6193616AC8A9}" type="pres">
      <dgm:prSet presAssocID="{F2503489-5BB4-FA41-9817-D16459FEB155}" presName="rootComposite" presStyleCnt="0"/>
      <dgm:spPr/>
    </dgm:pt>
    <dgm:pt modelId="{FF54F4B6-0F03-2C42-A995-EEE9F8159B50}" type="pres">
      <dgm:prSet presAssocID="{F2503489-5BB4-FA41-9817-D16459FEB155}" presName="rootText" presStyleLbl="node4" presStyleIdx="19" presStyleCnt="28">
        <dgm:presLayoutVars>
          <dgm:chPref val="3"/>
        </dgm:presLayoutVars>
      </dgm:prSet>
      <dgm:spPr/>
    </dgm:pt>
    <dgm:pt modelId="{1E26BB72-7AD4-9141-8C7A-35E263FFD6C5}" type="pres">
      <dgm:prSet presAssocID="{F2503489-5BB4-FA41-9817-D16459FEB155}" presName="rootConnector" presStyleLbl="node4" presStyleIdx="19" presStyleCnt="28"/>
      <dgm:spPr/>
    </dgm:pt>
    <dgm:pt modelId="{27E3EE9B-5E53-794E-B9F3-1002570429F9}" type="pres">
      <dgm:prSet presAssocID="{F2503489-5BB4-FA41-9817-D16459FEB155}" presName="hierChild4" presStyleCnt="0"/>
      <dgm:spPr/>
    </dgm:pt>
    <dgm:pt modelId="{4A43BD65-9AEE-5140-AB35-27F196BA93F2}" type="pres">
      <dgm:prSet presAssocID="{0AF394C2-DB0E-4F48-A36E-5804374FE7C1}" presName="Name37" presStyleLbl="parChTrans1D4" presStyleIdx="21" presStyleCnt="32"/>
      <dgm:spPr/>
    </dgm:pt>
    <dgm:pt modelId="{BEE826F7-BCFD-C344-A5C0-CB829355F0C9}" type="pres">
      <dgm:prSet presAssocID="{ABD59D81-CB6D-8E4B-A1AF-F23489D8B1A5}" presName="hierRoot2" presStyleCnt="0">
        <dgm:presLayoutVars>
          <dgm:hierBranch val="init"/>
        </dgm:presLayoutVars>
      </dgm:prSet>
      <dgm:spPr/>
    </dgm:pt>
    <dgm:pt modelId="{71B5565E-98E0-5941-AE1F-15214D570768}" type="pres">
      <dgm:prSet presAssocID="{ABD59D81-CB6D-8E4B-A1AF-F23489D8B1A5}" presName="rootComposite" presStyleCnt="0"/>
      <dgm:spPr/>
    </dgm:pt>
    <dgm:pt modelId="{65E19B5D-1FB3-C148-952E-99A9669441F7}" type="pres">
      <dgm:prSet presAssocID="{ABD59D81-CB6D-8E4B-A1AF-F23489D8B1A5}" presName="rootText" presStyleLbl="node4" presStyleIdx="20" presStyleCnt="28">
        <dgm:presLayoutVars>
          <dgm:chPref val="3"/>
        </dgm:presLayoutVars>
      </dgm:prSet>
      <dgm:spPr/>
    </dgm:pt>
    <dgm:pt modelId="{1EA0D3AB-EA51-9047-817C-6A6FDC553CA4}" type="pres">
      <dgm:prSet presAssocID="{ABD59D81-CB6D-8E4B-A1AF-F23489D8B1A5}" presName="rootConnector" presStyleLbl="node4" presStyleIdx="20" presStyleCnt="28"/>
      <dgm:spPr/>
    </dgm:pt>
    <dgm:pt modelId="{D63DA277-6AC3-A14E-91B2-7091865DFD6D}" type="pres">
      <dgm:prSet presAssocID="{ABD59D81-CB6D-8E4B-A1AF-F23489D8B1A5}" presName="hierChild4" presStyleCnt="0"/>
      <dgm:spPr/>
    </dgm:pt>
    <dgm:pt modelId="{CDA7B212-141C-BD49-AC2B-F814EDE823A9}" type="pres">
      <dgm:prSet presAssocID="{ABD59D81-CB6D-8E4B-A1AF-F23489D8B1A5}" presName="hierChild5" presStyleCnt="0"/>
      <dgm:spPr/>
    </dgm:pt>
    <dgm:pt modelId="{2B20D6CF-A1E6-7C44-9801-E92C06FBF27B}" type="pres">
      <dgm:prSet presAssocID="{B5E0ADC0-36F5-EE42-AD64-F5B22721A9B3}" presName="Name111" presStyleLbl="parChTrans1D4" presStyleIdx="22" presStyleCnt="32"/>
      <dgm:spPr/>
    </dgm:pt>
    <dgm:pt modelId="{185D12E0-C36D-5243-8D71-13EE5E2A54B5}" type="pres">
      <dgm:prSet presAssocID="{76C716E3-1619-9E46-BEB6-574273ABD20D}" presName="hierRoot3" presStyleCnt="0">
        <dgm:presLayoutVars>
          <dgm:hierBranch val="init"/>
        </dgm:presLayoutVars>
      </dgm:prSet>
      <dgm:spPr/>
    </dgm:pt>
    <dgm:pt modelId="{06BE0E72-96B7-E345-8830-289EECC49F24}" type="pres">
      <dgm:prSet presAssocID="{76C716E3-1619-9E46-BEB6-574273ABD20D}" presName="rootComposite3" presStyleCnt="0"/>
      <dgm:spPr/>
    </dgm:pt>
    <dgm:pt modelId="{55C3B820-408B-B542-9FF0-AB04ED2D1DA4}" type="pres">
      <dgm:prSet presAssocID="{76C716E3-1619-9E46-BEB6-574273ABD20D}" presName="rootText3" presStyleLbl="asst4" presStyleIdx="1" presStyleCnt="4" custScaleY="201488" custLinFactNeighborX="61303" custLinFactNeighborY="-31357">
        <dgm:presLayoutVars>
          <dgm:chPref val="3"/>
        </dgm:presLayoutVars>
      </dgm:prSet>
      <dgm:spPr/>
    </dgm:pt>
    <dgm:pt modelId="{2DE6A352-D87C-E147-9DF9-F1E370B751EF}" type="pres">
      <dgm:prSet presAssocID="{76C716E3-1619-9E46-BEB6-574273ABD20D}" presName="rootConnector3" presStyleLbl="asst4" presStyleIdx="1" presStyleCnt="4"/>
      <dgm:spPr/>
    </dgm:pt>
    <dgm:pt modelId="{EDDA388E-A9AB-D74C-B677-31C2C4176A1C}" type="pres">
      <dgm:prSet presAssocID="{76C716E3-1619-9E46-BEB6-574273ABD20D}" presName="hierChild6" presStyleCnt="0"/>
      <dgm:spPr/>
    </dgm:pt>
    <dgm:pt modelId="{7569B4B9-0CD2-2741-B698-98F82FF2650A}" type="pres">
      <dgm:prSet presAssocID="{76C716E3-1619-9E46-BEB6-574273ABD20D}" presName="hierChild7" presStyleCnt="0"/>
      <dgm:spPr/>
    </dgm:pt>
    <dgm:pt modelId="{5D60255E-04BB-724E-9333-A92A70BF40AB}" type="pres">
      <dgm:prSet presAssocID="{F2503489-5BB4-FA41-9817-D16459FEB155}" presName="hierChild5" presStyleCnt="0"/>
      <dgm:spPr/>
    </dgm:pt>
    <dgm:pt modelId="{753990A6-149E-754B-8E34-0CCF2433A856}" type="pres">
      <dgm:prSet presAssocID="{0548B29A-B542-D943-A8B0-4D7EDD4CF4FC}" presName="hierChild5" presStyleCnt="0"/>
      <dgm:spPr/>
    </dgm:pt>
    <dgm:pt modelId="{FA8F58C3-236F-A54C-AB7D-CC597341230F}" type="pres">
      <dgm:prSet presAssocID="{1733E34D-916B-0940-93D3-469CC1D29BD9}" presName="hierChild5" presStyleCnt="0"/>
      <dgm:spPr/>
    </dgm:pt>
    <dgm:pt modelId="{F40EFBFF-448E-8A48-A6AB-575E61DA0E44}" type="pres">
      <dgm:prSet presAssocID="{957BFE2E-E3BB-A347-86D9-AD2EA0C66188}" presName="Name37" presStyleLbl="parChTrans1D2" presStyleIdx="5" presStyleCnt="7"/>
      <dgm:spPr/>
    </dgm:pt>
    <dgm:pt modelId="{CB63EFC6-CEEF-B44B-94C5-0A391454BD1C}" type="pres">
      <dgm:prSet presAssocID="{0F3BE241-0339-314E-B688-5866EC5C7E43}" presName="hierRoot2" presStyleCnt="0">
        <dgm:presLayoutVars>
          <dgm:hierBranch val="init"/>
        </dgm:presLayoutVars>
      </dgm:prSet>
      <dgm:spPr/>
    </dgm:pt>
    <dgm:pt modelId="{130D3C16-AF1A-2941-8CE8-9AF44179B663}" type="pres">
      <dgm:prSet presAssocID="{0F3BE241-0339-314E-B688-5866EC5C7E43}" presName="rootComposite" presStyleCnt="0"/>
      <dgm:spPr/>
    </dgm:pt>
    <dgm:pt modelId="{05785EB4-22BC-0F42-9BFF-55A45534BD92}" type="pres">
      <dgm:prSet presAssocID="{0F3BE241-0339-314E-B688-5866EC5C7E43}" presName="rootText" presStyleLbl="node2" presStyleIdx="4" presStyleCnt="5">
        <dgm:presLayoutVars>
          <dgm:chPref val="3"/>
        </dgm:presLayoutVars>
      </dgm:prSet>
      <dgm:spPr/>
    </dgm:pt>
    <dgm:pt modelId="{5DB21471-760D-AE43-82BB-ED5E96B0B32C}" type="pres">
      <dgm:prSet presAssocID="{0F3BE241-0339-314E-B688-5866EC5C7E43}" presName="rootConnector" presStyleLbl="node2" presStyleIdx="4" presStyleCnt="5"/>
      <dgm:spPr/>
    </dgm:pt>
    <dgm:pt modelId="{150F84AE-95CB-8D43-AF73-DFFF39021C0F}" type="pres">
      <dgm:prSet presAssocID="{0F3BE241-0339-314E-B688-5866EC5C7E43}" presName="hierChild4" presStyleCnt="0"/>
      <dgm:spPr/>
    </dgm:pt>
    <dgm:pt modelId="{78946194-8A35-864E-9E47-BF1BE065812B}" type="pres">
      <dgm:prSet presAssocID="{16683778-48E0-B646-B429-03933CBE3273}" presName="Name37" presStyleLbl="parChTrans1D3" presStyleIdx="6" presStyleCnt="8"/>
      <dgm:spPr/>
    </dgm:pt>
    <dgm:pt modelId="{7466D4F1-32CA-B041-96EC-8F9D87A1C88F}" type="pres">
      <dgm:prSet presAssocID="{86E9B6E8-BD1B-B146-81BA-A883A898F468}" presName="hierRoot2" presStyleCnt="0">
        <dgm:presLayoutVars>
          <dgm:hierBranch val="init"/>
        </dgm:presLayoutVars>
      </dgm:prSet>
      <dgm:spPr/>
    </dgm:pt>
    <dgm:pt modelId="{9228E4D7-2F18-B74B-8FF2-F325E95848FC}" type="pres">
      <dgm:prSet presAssocID="{86E9B6E8-BD1B-B146-81BA-A883A898F468}" presName="rootComposite" presStyleCnt="0"/>
      <dgm:spPr/>
    </dgm:pt>
    <dgm:pt modelId="{D5834198-4836-3143-8953-2686DB5DDDEF}" type="pres">
      <dgm:prSet presAssocID="{86E9B6E8-BD1B-B146-81BA-A883A898F468}" presName="rootText" presStyleLbl="node3" presStyleIdx="5" presStyleCnt="7">
        <dgm:presLayoutVars>
          <dgm:chPref val="3"/>
        </dgm:presLayoutVars>
      </dgm:prSet>
      <dgm:spPr/>
    </dgm:pt>
    <dgm:pt modelId="{8C1B1AA5-0728-4F41-B508-9717A0624A7C}" type="pres">
      <dgm:prSet presAssocID="{86E9B6E8-BD1B-B146-81BA-A883A898F468}" presName="rootConnector" presStyleLbl="node3" presStyleIdx="5" presStyleCnt="7"/>
      <dgm:spPr/>
    </dgm:pt>
    <dgm:pt modelId="{F2EB20DE-BE1E-4B4A-B6F1-4CF44832EB31}" type="pres">
      <dgm:prSet presAssocID="{86E9B6E8-BD1B-B146-81BA-A883A898F468}" presName="hierChild4" presStyleCnt="0"/>
      <dgm:spPr/>
    </dgm:pt>
    <dgm:pt modelId="{C7DAE4DE-219B-0B4B-9891-12DBF3819155}" type="pres">
      <dgm:prSet presAssocID="{F25557C6-2A8A-8847-8C30-DA443F0DBDAF}" presName="Name37" presStyleLbl="parChTrans1D4" presStyleIdx="23" presStyleCnt="32"/>
      <dgm:spPr/>
    </dgm:pt>
    <dgm:pt modelId="{00C1D73A-9790-A948-A111-BDA9939EA971}" type="pres">
      <dgm:prSet presAssocID="{34E11123-BA4A-B54F-AA0B-FC14DBB98370}" presName="hierRoot2" presStyleCnt="0">
        <dgm:presLayoutVars>
          <dgm:hierBranch val="init"/>
        </dgm:presLayoutVars>
      </dgm:prSet>
      <dgm:spPr/>
    </dgm:pt>
    <dgm:pt modelId="{3D711F6A-E04D-004B-8A4D-761124792DF4}" type="pres">
      <dgm:prSet presAssocID="{34E11123-BA4A-B54F-AA0B-FC14DBB98370}" presName="rootComposite" presStyleCnt="0"/>
      <dgm:spPr/>
    </dgm:pt>
    <dgm:pt modelId="{D11ABD30-B731-BA4E-98F4-8142460AB46F}" type="pres">
      <dgm:prSet presAssocID="{34E11123-BA4A-B54F-AA0B-FC14DBB98370}" presName="rootText" presStyleLbl="node4" presStyleIdx="21" presStyleCnt="28">
        <dgm:presLayoutVars>
          <dgm:chPref val="3"/>
        </dgm:presLayoutVars>
      </dgm:prSet>
      <dgm:spPr/>
    </dgm:pt>
    <dgm:pt modelId="{26118754-BCDC-EB45-8B5F-4CC7E705620A}" type="pres">
      <dgm:prSet presAssocID="{34E11123-BA4A-B54F-AA0B-FC14DBB98370}" presName="rootConnector" presStyleLbl="node4" presStyleIdx="21" presStyleCnt="28"/>
      <dgm:spPr/>
    </dgm:pt>
    <dgm:pt modelId="{8BA6AC2A-D20D-5146-91C6-2E501B34D5BD}" type="pres">
      <dgm:prSet presAssocID="{34E11123-BA4A-B54F-AA0B-FC14DBB98370}" presName="hierChild4" presStyleCnt="0"/>
      <dgm:spPr/>
    </dgm:pt>
    <dgm:pt modelId="{BBF0185B-BAB8-C746-BF6E-FED8AB44050A}" type="pres">
      <dgm:prSet presAssocID="{0F8F3C3C-A73A-CB44-908D-6B25BDD8296A}" presName="Name37" presStyleLbl="parChTrans1D4" presStyleIdx="24" presStyleCnt="32"/>
      <dgm:spPr/>
    </dgm:pt>
    <dgm:pt modelId="{F2C6780B-22D6-3F48-994C-DC8C6FCB3399}" type="pres">
      <dgm:prSet presAssocID="{0C497ECB-6C8B-1348-993D-AEBDFA051F27}" presName="hierRoot2" presStyleCnt="0">
        <dgm:presLayoutVars>
          <dgm:hierBranch val="init"/>
        </dgm:presLayoutVars>
      </dgm:prSet>
      <dgm:spPr/>
    </dgm:pt>
    <dgm:pt modelId="{3D5D7F15-380B-3F43-B120-C295A3C4407F}" type="pres">
      <dgm:prSet presAssocID="{0C497ECB-6C8B-1348-993D-AEBDFA051F27}" presName="rootComposite" presStyleCnt="0"/>
      <dgm:spPr/>
    </dgm:pt>
    <dgm:pt modelId="{67262419-05D0-D143-ABD0-89A2722C2744}" type="pres">
      <dgm:prSet presAssocID="{0C497ECB-6C8B-1348-993D-AEBDFA051F27}" presName="rootText" presStyleLbl="node4" presStyleIdx="22" presStyleCnt="28">
        <dgm:presLayoutVars>
          <dgm:chPref val="3"/>
        </dgm:presLayoutVars>
      </dgm:prSet>
      <dgm:spPr/>
    </dgm:pt>
    <dgm:pt modelId="{265E002E-33EF-8742-B5B2-EAD11E511BFD}" type="pres">
      <dgm:prSet presAssocID="{0C497ECB-6C8B-1348-993D-AEBDFA051F27}" presName="rootConnector" presStyleLbl="node4" presStyleIdx="22" presStyleCnt="28"/>
      <dgm:spPr/>
    </dgm:pt>
    <dgm:pt modelId="{D195A024-BC0C-474E-BF49-82770B4DF452}" type="pres">
      <dgm:prSet presAssocID="{0C497ECB-6C8B-1348-993D-AEBDFA051F27}" presName="hierChild4" presStyleCnt="0"/>
      <dgm:spPr/>
    </dgm:pt>
    <dgm:pt modelId="{B473EDCE-0E07-2C49-9E02-7820980CA975}" type="pres">
      <dgm:prSet presAssocID="{0C497ECB-6C8B-1348-993D-AEBDFA051F27}" presName="hierChild5" presStyleCnt="0"/>
      <dgm:spPr/>
    </dgm:pt>
    <dgm:pt modelId="{85142250-C63F-3E45-BDB1-4451784DB6CA}" type="pres">
      <dgm:prSet presAssocID="{56E8881B-4B2F-4348-BA35-903672B1F76E}" presName="Name37" presStyleLbl="parChTrans1D4" presStyleIdx="25" presStyleCnt="32"/>
      <dgm:spPr/>
    </dgm:pt>
    <dgm:pt modelId="{075F20AA-C478-8E4B-8EFC-39D04865E72E}" type="pres">
      <dgm:prSet presAssocID="{E2DC8A20-549B-C54B-A3E1-34C21F9BA37F}" presName="hierRoot2" presStyleCnt="0">
        <dgm:presLayoutVars>
          <dgm:hierBranch val="init"/>
        </dgm:presLayoutVars>
      </dgm:prSet>
      <dgm:spPr/>
    </dgm:pt>
    <dgm:pt modelId="{0D3928E3-FB98-5B49-BA36-721740046E95}" type="pres">
      <dgm:prSet presAssocID="{E2DC8A20-549B-C54B-A3E1-34C21F9BA37F}" presName="rootComposite" presStyleCnt="0"/>
      <dgm:spPr/>
    </dgm:pt>
    <dgm:pt modelId="{D450B13E-DF67-9A46-8408-14041EFF54F8}" type="pres">
      <dgm:prSet presAssocID="{E2DC8A20-549B-C54B-A3E1-34C21F9BA37F}" presName="rootText" presStyleLbl="node4" presStyleIdx="23" presStyleCnt="28">
        <dgm:presLayoutVars>
          <dgm:chPref val="3"/>
        </dgm:presLayoutVars>
      </dgm:prSet>
      <dgm:spPr/>
    </dgm:pt>
    <dgm:pt modelId="{A1B3AAEA-14EF-0140-A2BF-CC25248297B6}" type="pres">
      <dgm:prSet presAssocID="{E2DC8A20-549B-C54B-A3E1-34C21F9BA37F}" presName="rootConnector" presStyleLbl="node4" presStyleIdx="23" presStyleCnt="28"/>
      <dgm:spPr/>
    </dgm:pt>
    <dgm:pt modelId="{9246065A-3F47-7B46-B1A9-E58FCFD4FB5B}" type="pres">
      <dgm:prSet presAssocID="{E2DC8A20-549B-C54B-A3E1-34C21F9BA37F}" presName="hierChild4" presStyleCnt="0"/>
      <dgm:spPr/>
    </dgm:pt>
    <dgm:pt modelId="{95A83A6E-49C5-C74E-8598-76777A331B7D}" type="pres">
      <dgm:prSet presAssocID="{E2DC8A20-549B-C54B-A3E1-34C21F9BA37F}" presName="hierChild5" presStyleCnt="0"/>
      <dgm:spPr/>
    </dgm:pt>
    <dgm:pt modelId="{C2862793-7DDE-3140-83C0-C6020082F00F}" type="pres">
      <dgm:prSet presAssocID="{CD01901B-A19C-F649-ACAC-25A7A2B56D27}" presName="Name111" presStyleLbl="parChTrans1D4" presStyleIdx="26" presStyleCnt="32"/>
      <dgm:spPr/>
    </dgm:pt>
    <dgm:pt modelId="{9D891EC9-02B1-294B-97AD-CBC88D0810B2}" type="pres">
      <dgm:prSet presAssocID="{8F72CA5D-B27D-574C-AAA4-31D908CE4575}" presName="hierRoot3" presStyleCnt="0">
        <dgm:presLayoutVars>
          <dgm:hierBranch val="init"/>
        </dgm:presLayoutVars>
      </dgm:prSet>
      <dgm:spPr/>
    </dgm:pt>
    <dgm:pt modelId="{374BCC2C-BDD4-CB41-A6E8-B8CCBC90C8AE}" type="pres">
      <dgm:prSet presAssocID="{8F72CA5D-B27D-574C-AAA4-31D908CE4575}" presName="rootComposite3" presStyleCnt="0"/>
      <dgm:spPr/>
    </dgm:pt>
    <dgm:pt modelId="{05C34133-E335-A949-A696-3A977F81F689}" type="pres">
      <dgm:prSet presAssocID="{8F72CA5D-B27D-574C-AAA4-31D908CE4575}" presName="rootText3" presStyleLbl="asst4" presStyleIdx="2" presStyleCnt="4" custLinFactNeighborX="2078" custLinFactNeighborY="-35095">
        <dgm:presLayoutVars>
          <dgm:chPref val="3"/>
        </dgm:presLayoutVars>
      </dgm:prSet>
      <dgm:spPr/>
    </dgm:pt>
    <dgm:pt modelId="{27C3EB65-1234-A64C-83D8-3089F6A72365}" type="pres">
      <dgm:prSet presAssocID="{8F72CA5D-B27D-574C-AAA4-31D908CE4575}" presName="rootConnector3" presStyleLbl="asst4" presStyleIdx="2" presStyleCnt="4"/>
      <dgm:spPr/>
    </dgm:pt>
    <dgm:pt modelId="{86375565-F95A-8F4C-AF48-4530F591434B}" type="pres">
      <dgm:prSet presAssocID="{8F72CA5D-B27D-574C-AAA4-31D908CE4575}" presName="hierChild6" presStyleCnt="0"/>
      <dgm:spPr/>
    </dgm:pt>
    <dgm:pt modelId="{D462A827-68B9-2447-A3B6-1A90DDC8E8EA}" type="pres">
      <dgm:prSet presAssocID="{8F72CA5D-B27D-574C-AAA4-31D908CE4575}" presName="hierChild7" presStyleCnt="0"/>
      <dgm:spPr/>
    </dgm:pt>
    <dgm:pt modelId="{67397B42-8C26-7949-A856-8AE1E5A4E487}" type="pres">
      <dgm:prSet presAssocID="{34E11123-BA4A-B54F-AA0B-FC14DBB98370}" presName="hierChild5" presStyleCnt="0"/>
      <dgm:spPr/>
    </dgm:pt>
    <dgm:pt modelId="{59AD8CEF-43F6-4046-9B97-34138FD6629C}" type="pres">
      <dgm:prSet presAssocID="{BEF28E52-78EB-8B4A-9F9F-0C12CC1D9C71}" presName="Name37" presStyleLbl="parChTrans1D4" presStyleIdx="27" presStyleCnt="32"/>
      <dgm:spPr/>
    </dgm:pt>
    <dgm:pt modelId="{25C6A540-B988-BE4E-8178-7C2A61AD8A2B}" type="pres">
      <dgm:prSet presAssocID="{71CC3F65-8FB0-7F4D-BFB9-BFAA73676037}" presName="hierRoot2" presStyleCnt="0">
        <dgm:presLayoutVars>
          <dgm:hierBranch val="init"/>
        </dgm:presLayoutVars>
      </dgm:prSet>
      <dgm:spPr/>
    </dgm:pt>
    <dgm:pt modelId="{C539DD83-F86A-E74C-AE8E-1EA7F659EB9B}" type="pres">
      <dgm:prSet presAssocID="{71CC3F65-8FB0-7F4D-BFB9-BFAA73676037}" presName="rootComposite" presStyleCnt="0"/>
      <dgm:spPr/>
    </dgm:pt>
    <dgm:pt modelId="{85CD7AAE-C8BD-154D-BE89-3E9657F4C62D}" type="pres">
      <dgm:prSet presAssocID="{71CC3F65-8FB0-7F4D-BFB9-BFAA73676037}" presName="rootText" presStyleLbl="node4" presStyleIdx="24" presStyleCnt="28">
        <dgm:presLayoutVars>
          <dgm:chPref val="3"/>
        </dgm:presLayoutVars>
      </dgm:prSet>
      <dgm:spPr/>
    </dgm:pt>
    <dgm:pt modelId="{521F28EC-8568-B345-9C54-990FB8BA84C9}" type="pres">
      <dgm:prSet presAssocID="{71CC3F65-8FB0-7F4D-BFB9-BFAA73676037}" presName="rootConnector" presStyleLbl="node4" presStyleIdx="24" presStyleCnt="28"/>
      <dgm:spPr/>
    </dgm:pt>
    <dgm:pt modelId="{9F6C4580-EDF8-A34F-944F-1F5B2FAD65E8}" type="pres">
      <dgm:prSet presAssocID="{71CC3F65-8FB0-7F4D-BFB9-BFAA73676037}" presName="hierChild4" presStyleCnt="0"/>
      <dgm:spPr/>
    </dgm:pt>
    <dgm:pt modelId="{8BD5D738-5777-A04D-B1A5-55B42BE82C8D}" type="pres">
      <dgm:prSet presAssocID="{2ED9DBEC-552E-D74E-89E3-6FBAE4528A07}" presName="Name37" presStyleLbl="parChTrans1D4" presStyleIdx="28" presStyleCnt="32"/>
      <dgm:spPr/>
    </dgm:pt>
    <dgm:pt modelId="{27773D7E-EC7D-5C4A-A975-4368F791EC4F}" type="pres">
      <dgm:prSet presAssocID="{672175B1-981A-854D-91BE-E0771C478635}" presName="hierRoot2" presStyleCnt="0">
        <dgm:presLayoutVars>
          <dgm:hierBranch val="init"/>
        </dgm:presLayoutVars>
      </dgm:prSet>
      <dgm:spPr/>
    </dgm:pt>
    <dgm:pt modelId="{2FA8EE92-CAA9-5E4C-82D5-EA6CC3AEB126}" type="pres">
      <dgm:prSet presAssocID="{672175B1-981A-854D-91BE-E0771C478635}" presName="rootComposite" presStyleCnt="0"/>
      <dgm:spPr/>
    </dgm:pt>
    <dgm:pt modelId="{DE66DAF4-F36E-1547-94D8-5173659D56BC}" type="pres">
      <dgm:prSet presAssocID="{672175B1-981A-854D-91BE-E0771C478635}" presName="rootText" presStyleLbl="node4" presStyleIdx="25" presStyleCnt="28">
        <dgm:presLayoutVars>
          <dgm:chPref val="3"/>
        </dgm:presLayoutVars>
      </dgm:prSet>
      <dgm:spPr/>
    </dgm:pt>
    <dgm:pt modelId="{B5411E61-6626-0A44-848F-9EC85FA33CC3}" type="pres">
      <dgm:prSet presAssocID="{672175B1-981A-854D-91BE-E0771C478635}" presName="rootConnector" presStyleLbl="node4" presStyleIdx="25" presStyleCnt="28"/>
      <dgm:spPr/>
    </dgm:pt>
    <dgm:pt modelId="{B39F2695-A629-3A41-AE06-92CEB67DA702}" type="pres">
      <dgm:prSet presAssocID="{672175B1-981A-854D-91BE-E0771C478635}" presName="hierChild4" presStyleCnt="0"/>
      <dgm:spPr/>
    </dgm:pt>
    <dgm:pt modelId="{FBCF09AC-AA8B-4B46-9297-27C058843CD5}" type="pres">
      <dgm:prSet presAssocID="{672175B1-981A-854D-91BE-E0771C478635}" presName="hierChild5" presStyleCnt="0"/>
      <dgm:spPr/>
    </dgm:pt>
    <dgm:pt modelId="{B43FF061-3F81-D746-A0D9-817DB732EDBC}" type="pres">
      <dgm:prSet presAssocID="{1CD64B73-2939-CD4B-8FA4-2FBDCC03F243}" presName="Name111" presStyleLbl="parChTrans1D4" presStyleIdx="29" presStyleCnt="32"/>
      <dgm:spPr/>
    </dgm:pt>
    <dgm:pt modelId="{B07C09AE-E0AB-024F-883F-7C7E561C4555}" type="pres">
      <dgm:prSet presAssocID="{FF3B39CD-4AA9-3B45-9148-59A178BD9853}" presName="hierRoot3" presStyleCnt="0">
        <dgm:presLayoutVars>
          <dgm:hierBranch val="init"/>
        </dgm:presLayoutVars>
      </dgm:prSet>
      <dgm:spPr/>
    </dgm:pt>
    <dgm:pt modelId="{3EF40201-0D44-B042-BD68-7F50DF65FD30}" type="pres">
      <dgm:prSet presAssocID="{FF3B39CD-4AA9-3B45-9148-59A178BD9853}" presName="rootComposite3" presStyleCnt="0"/>
      <dgm:spPr/>
    </dgm:pt>
    <dgm:pt modelId="{411F135E-FAEE-2349-A310-39A5F121DA1E}" type="pres">
      <dgm:prSet presAssocID="{FF3B39CD-4AA9-3B45-9148-59A178BD9853}" presName="rootText3" presStyleLbl="asst4" presStyleIdx="3" presStyleCnt="4" custLinFactX="32996" custLinFactNeighborX="100000" custLinFactNeighborY="-35095">
        <dgm:presLayoutVars>
          <dgm:chPref val="3"/>
        </dgm:presLayoutVars>
      </dgm:prSet>
      <dgm:spPr/>
    </dgm:pt>
    <dgm:pt modelId="{EFF8E5D7-A338-B14A-8172-C376E971E211}" type="pres">
      <dgm:prSet presAssocID="{FF3B39CD-4AA9-3B45-9148-59A178BD9853}" presName="rootConnector3" presStyleLbl="asst4" presStyleIdx="3" presStyleCnt="4"/>
      <dgm:spPr/>
    </dgm:pt>
    <dgm:pt modelId="{051C02C7-E8C6-4543-83C4-195533E541D7}" type="pres">
      <dgm:prSet presAssocID="{FF3B39CD-4AA9-3B45-9148-59A178BD9853}" presName="hierChild6" presStyleCnt="0"/>
      <dgm:spPr/>
    </dgm:pt>
    <dgm:pt modelId="{E3564BD1-FF6E-AC43-91F2-C8ECAC78A574}" type="pres">
      <dgm:prSet presAssocID="{FF3B39CD-4AA9-3B45-9148-59A178BD9853}" presName="hierChild7" presStyleCnt="0"/>
      <dgm:spPr/>
    </dgm:pt>
    <dgm:pt modelId="{45DD5CB2-D0E7-1541-87C3-1387E7BFFC41}" type="pres">
      <dgm:prSet presAssocID="{71CC3F65-8FB0-7F4D-BFB9-BFAA73676037}" presName="hierChild5" presStyleCnt="0"/>
      <dgm:spPr/>
    </dgm:pt>
    <dgm:pt modelId="{9B811370-A9F7-DF48-AB72-F2EEA56830DC}" type="pres">
      <dgm:prSet presAssocID="{86E9B6E8-BD1B-B146-81BA-A883A898F468}" presName="hierChild5" presStyleCnt="0"/>
      <dgm:spPr/>
    </dgm:pt>
    <dgm:pt modelId="{1E0411D4-3B9E-544A-AFBA-7351AA74C784}" type="pres">
      <dgm:prSet presAssocID="{5A280538-288B-5741-B7E7-D1F2E2695983}" presName="Name37" presStyleLbl="parChTrans1D3" presStyleIdx="7" presStyleCnt="8"/>
      <dgm:spPr/>
    </dgm:pt>
    <dgm:pt modelId="{67137454-1D68-BB4D-91D6-7B7F569218CD}" type="pres">
      <dgm:prSet presAssocID="{0B2138DC-4274-FD46-AE19-E2D1780DB74D}" presName="hierRoot2" presStyleCnt="0">
        <dgm:presLayoutVars>
          <dgm:hierBranch val="init"/>
        </dgm:presLayoutVars>
      </dgm:prSet>
      <dgm:spPr/>
    </dgm:pt>
    <dgm:pt modelId="{E15C60C3-ED4E-334A-A4DC-E46AA6AD1579}" type="pres">
      <dgm:prSet presAssocID="{0B2138DC-4274-FD46-AE19-E2D1780DB74D}" presName="rootComposite" presStyleCnt="0"/>
      <dgm:spPr/>
    </dgm:pt>
    <dgm:pt modelId="{FE1654D0-2984-CD45-815D-F6496CA0967F}" type="pres">
      <dgm:prSet presAssocID="{0B2138DC-4274-FD46-AE19-E2D1780DB74D}" presName="rootText" presStyleLbl="node3" presStyleIdx="6" presStyleCnt="7">
        <dgm:presLayoutVars>
          <dgm:chPref val="3"/>
        </dgm:presLayoutVars>
      </dgm:prSet>
      <dgm:spPr/>
    </dgm:pt>
    <dgm:pt modelId="{2B425476-0F66-9847-AB5B-653E62C463F8}" type="pres">
      <dgm:prSet presAssocID="{0B2138DC-4274-FD46-AE19-E2D1780DB74D}" presName="rootConnector" presStyleLbl="node3" presStyleIdx="6" presStyleCnt="7"/>
      <dgm:spPr/>
    </dgm:pt>
    <dgm:pt modelId="{34D4B126-AD92-7847-B053-E4B3B1416447}" type="pres">
      <dgm:prSet presAssocID="{0B2138DC-4274-FD46-AE19-E2D1780DB74D}" presName="hierChild4" presStyleCnt="0"/>
      <dgm:spPr/>
    </dgm:pt>
    <dgm:pt modelId="{9C1AE833-8F7E-5147-97C1-B48831BCA71A}" type="pres">
      <dgm:prSet presAssocID="{B61706A7-5578-7D4C-B14C-46428BC0C815}" presName="Name37" presStyleLbl="parChTrans1D4" presStyleIdx="30" presStyleCnt="32"/>
      <dgm:spPr/>
    </dgm:pt>
    <dgm:pt modelId="{E70F4F6C-398F-5D48-BE8D-D22653F413DE}" type="pres">
      <dgm:prSet presAssocID="{E86B6C18-E9E9-2942-9FC4-23D1FFE14C2A}" presName="hierRoot2" presStyleCnt="0">
        <dgm:presLayoutVars>
          <dgm:hierBranch val="init"/>
        </dgm:presLayoutVars>
      </dgm:prSet>
      <dgm:spPr/>
    </dgm:pt>
    <dgm:pt modelId="{ACBCD773-5804-8F47-BD6D-5BE399ABA02D}" type="pres">
      <dgm:prSet presAssocID="{E86B6C18-E9E9-2942-9FC4-23D1FFE14C2A}" presName="rootComposite" presStyleCnt="0"/>
      <dgm:spPr/>
    </dgm:pt>
    <dgm:pt modelId="{90C41E3A-AF7E-734C-8950-50DA4A74A4F3}" type="pres">
      <dgm:prSet presAssocID="{E86B6C18-E9E9-2942-9FC4-23D1FFE14C2A}" presName="rootText" presStyleLbl="node4" presStyleIdx="26" presStyleCnt="28">
        <dgm:presLayoutVars>
          <dgm:chPref val="3"/>
        </dgm:presLayoutVars>
      </dgm:prSet>
      <dgm:spPr/>
    </dgm:pt>
    <dgm:pt modelId="{307C5C23-DCF3-DC4B-9E73-B7E250D8A738}" type="pres">
      <dgm:prSet presAssocID="{E86B6C18-E9E9-2942-9FC4-23D1FFE14C2A}" presName="rootConnector" presStyleLbl="node4" presStyleIdx="26" presStyleCnt="28"/>
      <dgm:spPr/>
    </dgm:pt>
    <dgm:pt modelId="{5F85001A-FF38-8844-8F05-6DB588CF38F6}" type="pres">
      <dgm:prSet presAssocID="{E86B6C18-E9E9-2942-9FC4-23D1FFE14C2A}" presName="hierChild4" presStyleCnt="0"/>
      <dgm:spPr/>
    </dgm:pt>
    <dgm:pt modelId="{37CF7E77-EDCF-1940-9278-52146B47AD75}" type="pres">
      <dgm:prSet presAssocID="{D30F36BB-7794-CB4F-8558-D849DE6F1AAE}" presName="Name37" presStyleLbl="parChTrans1D4" presStyleIdx="31" presStyleCnt="32"/>
      <dgm:spPr/>
    </dgm:pt>
    <dgm:pt modelId="{5C9BFB1C-D746-A344-8488-56F671E7613C}" type="pres">
      <dgm:prSet presAssocID="{883F3A16-B7F6-4143-898F-8F1CA18F904D}" presName="hierRoot2" presStyleCnt="0">
        <dgm:presLayoutVars>
          <dgm:hierBranch val="init"/>
        </dgm:presLayoutVars>
      </dgm:prSet>
      <dgm:spPr/>
    </dgm:pt>
    <dgm:pt modelId="{4A4F0F18-3EFE-D644-8313-61A59BADE629}" type="pres">
      <dgm:prSet presAssocID="{883F3A16-B7F6-4143-898F-8F1CA18F904D}" presName="rootComposite" presStyleCnt="0"/>
      <dgm:spPr/>
    </dgm:pt>
    <dgm:pt modelId="{556A2981-52B4-D04F-9323-41A775BD823F}" type="pres">
      <dgm:prSet presAssocID="{883F3A16-B7F6-4143-898F-8F1CA18F904D}" presName="rootText" presStyleLbl="node4" presStyleIdx="27" presStyleCnt="28">
        <dgm:presLayoutVars>
          <dgm:chPref val="3"/>
        </dgm:presLayoutVars>
      </dgm:prSet>
      <dgm:spPr/>
    </dgm:pt>
    <dgm:pt modelId="{B37530C2-F94B-0042-BE1C-19F137998587}" type="pres">
      <dgm:prSet presAssocID="{883F3A16-B7F6-4143-898F-8F1CA18F904D}" presName="rootConnector" presStyleLbl="node4" presStyleIdx="27" presStyleCnt="28"/>
      <dgm:spPr/>
    </dgm:pt>
    <dgm:pt modelId="{17C262E9-0A7E-F645-9FE0-ED2A57FFDB8D}" type="pres">
      <dgm:prSet presAssocID="{883F3A16-B7F6-4143-898F-8F1CA18F904D}" presName="hierChild4" presStyleCnt="0"/>
      <dgm:spPr/>
    </dgm:pt>
    <dgm:pt modelId="{2BC377F7-11CB-004F-AED6-F00C21BA98DB}" type="pres">
      <dgm:prSet presAssocID="{883F3A16-B7F6-4143-898F-8F1CA18F904D}" presName="hierChild5" presStyleCnt="0"/>
      <dgm:spPr/>
    </dgm:pt>
    <dgm:pt modelId="{7044B4AD-77AC-EA46-AECE-D9DF59317E97}" type="pres">
      <dgm:prSet presAssocID="{E86B6C18-E9E9-2942-9FC4-23D1FFE14C2A}" presName="hierChild5" presStyleCnt="0"/>
      <dgm:spPr/>
    </dgm:pt>
    <dgm:pt modelId="{BB9AAF39-BA4A-894E-A23F-A58EBE42D34F}" type="pres">
      <dgm:prSet presAssocID="{0B2138DC-4274-FD46-AE19-E2D1780DB74D}" presName="hierChild5" presStyleCnt="0"/>
      <dgm:spPr/>
    </dgm:pt>
    <dgm:pt modelId="{C6763A0E-6390-7842-B636-2EFA57EF6185}" type="pres">
      <dgm:prSet presAssocID="{0F3BE241-0339-314E-B688-5866EC5C7E43}" presName="hierChild5" presStyleCnt="0"/>
      <dgm:spPr/>
    </dgm:pt>
    <dgm:pt modelId="{1FAA5A44-5D19-9742-8194-49731918630F}" type="pres">
      <dgm:prSet presAssocID="{2691C80A-503F-BB4E-B083-3106DCB405C9}" presName="hierChild3" presStyleCnt="0"/>
      <dgm:spPr/>
    </dgm:pt>
    <dgm:pt modelId="{6B9F324E-46E1-AD4C-97F0-DF1445A68058}" type="pres">
      <dgm:prSet presAssocID="{CFACD67B-690C-FE4F-A0BD-F60417E18696}" presName="Name111" presStyleLbl="parChTrans1D2" presStyleIdx="6" presStyleCnt="7"/>
      <dgm:spPr/>
    </dgm:pt>
    <dgm:pt modelId="{D2B9ECB4-97CB-5D42-9EDE-10A57C3E0B64}" type="pres">
      <dgm:prSet presAssocID="{0807CC0A-4B49-084C-A340-18DF164EAA7F}" presName="hierRoot3" presStyleCnt="0">
        <dgm:presLayoutVars>
          <dgm:hierBranch val="init"/>
        </dgm:presLayoutVars>
      </dgm:prSet>
      <dgm:spPr/>
    </dgm:pt>
    <dgm:pt modelId="{A3061669-1DEB-D349-BF62-CA4C237E5595}" type="pres">
      <dgm:prSet presAssocID="{0807CC0A-4B49-084C-A340-18DF164EAA7F}" presName="rootComposite3" presStyleCnt="0"/>
      <dgm:spPr/>
    </dgm:pt>
    <dgm:pt modelId="{BCEFFE51-DF79-144D-97EB-7E3CC552E5ED}" type="pres">
      <dgm:prSet presAssocID="{0807CC0A-4B49-084C-A340-18DF164EAA7F}" presName="rootText3" presStyleLbl="asst1" presStyleIdx="1" presStyleCnt="2">
        <dgm:presLayoutVars>
          <dgm:chPref val="3"/>
        </dgm:presLayoutVars>
      </dgm:prSet>
      <dgm:spPr/>
    </dgm:pt>
    <dgm:pt modelId="{09BF4501-07E7-2D42-B58A-AFB422389144}" type="pres">
      <dgm:prSet presAssocID="{0807CC0A-4B49-084C-A340-18DF164EAA7F}" presName="rootConnector3" presStyleLbl="asst1" presStyleIdx="1" presStyleCnt="2"/>
      <dgm:spPr/>
    </dgm:pt>
    <dgm:pt modelId="{C90A0F6B-2AA5-1F4A-9B74-1A2DD7BE8968}" type="pres">
      <dgm:prSet presAssocID="{0807CC0A-4B49-084C-A340-18DF164EAA7F}" presName="hierChild6" presStyleCnt="0"/>
      <dgm:spPr/>
    </dgm:pt>
    <dgm:pt modelId="{C95A2C9F-D486-174B-AC3F-FDCE36F800B2}" type="pres">
      <dgm:prSet presAssocID="{0807CC0A-4B49-084C-A340-18DF164EAA7F}" presName="hierChild7" presStyleCnt="0"/>
      <dgm:spPr/>
    </dgm:pt>
  </dgm:ptLst>
  <dgm:cxnLst>
    <dgm:cxn modelId="{29DD7600-9DF2-524B-9721-78B8F0CEBF4C}" srcId="{7268BAEA-4B85-BA4E-82BA-725DEF60D517}" destId="{75EF28F6-FC0D-414A-B881-5377195891BD}" srcOrd="3" destOrd="0" parTransId="{24E2B2D8-967B-494B-9885-C315F22C10B6}" sibTransId="{A8B4DCFB-FBC0-AC48-98DF-688D94D9449D}"/>
    <dgm:cxn modelId="{7E0C1D01-31F5-A04B-9AFB-CB1F6DAAB5F5}" srcId="{0F3BE241-0339-314E-B688-5866EC5C7E43}" destId="{86E9B6E8-BD1B-B146-81BA-A883A898F468}" srcOrd="0" destOrd="0" parTransId="{16683778-48E0-B646-B429-03933CBE3273}" sibTransId="{804E6858-6B43-0D47-A2EA-565EFDCBBA88}"/>
    <dgm:cxn modelId="{FD7EC404-84FB-0A4D-9C45-C28967FDA0EA}" type="presOf" srcId="{0F3BE241-0339-314E-B688-5866EC5C7E43}" destId="{5DB21471-760D-AE43-82BB-ED5E96B0B32C}" srcOrd="1" destOrd="0" presId="urn:microsoft.com/office/officeart/2005/8/layout/orgChart1"/>
    <dgm:cxn modelId="{BA88FF04-2E6B-F046-8287-9EEBB133A317}" srcId="{2691C80A-503F-BB4E-B083-3106DCB405C9}" destId="{1733E34D-916B-0940-93D3-469CC1D29BD9}" srcOrd="4" destOrd="0" parTransId="{4917020E-B68A-CB41-8F7A-FACAFDE00D99}" sibTransId="{13FC0F13-1F23-4D42-BAA0-5591B16680B1}"/>
    <dgm:cxn modelId="{FA22D405-78EF-EB49-B1FB-A4A5B83B8CBE}" type="presOf" srcId="{ECF045E5-A1B5-A841-8AFD-F1A35DE564F5}" destId="{C0A9A18D-AB93-454E-8854-9227835DA31D}" srcOrd="0" destOrd="0" presId="urn:microsoft.com/office/officeart/2005/8/layout/orgChart1"/>
    <dgm:cxn modelId="{67BBE105-97F7-EE4A-81A8-05AC4E61FE10}" type="presOf" srcId="{746440FA-F438-5743-9C34-0350A88F39B5}" destId="{320B8374-77A2-314B-8C71-F51D1F3F517B}" srcOrd="1" destOrd="0" presId="urn:microsoft.com/office/officeart/2005/8/layout/orgChart1"/>
    <dgm:cxn modelId="{BC475706-A8C6-E54E-936F-E9776F133A6D}" type="presOf" srcId="{883F3A16-B7F6-4143-898F-8F1CA18F904D}" destId="{B37530C2-F94B-0042-BE1C-19F137998587}" srcOrd="1" destOrd="0" presId="urn:microsoft.com/office/officeart/2005/8/layout/orgChart1"/>
    <dgm:cxn modelId="{1CC1100B-5685-5B44-94C6-E0B8028B05AE}" type="presOf" srcId="{33DFA988-CA31-F848-9C93-ADDC0A5FF159}" destId="{129F09E8-5802-A64C-91D9-F448753FDDBE}" srcOrd="1" destOrd="0" presId="urn:microsoft.com/office/officeart/2005/8/layout/orgChart1"/>
    <dgm:cxn modelId="{270FE50B-82A0-F343-BEF7-6FF60DF5ACB7}" type="presOf" srcId="{F25557C6-2A8A-8847-8C30-DA443F0DBDAF}" destId="{C7DAE4DE-219B-0B4B-9891-12DBF3819155}" srcOrd="0" destOrd="0" presId="urn:microsoft.com/office/officeart/2005/8/layout/orgChart1"/>
    <dgm:cxn modelId="{A0402D0C-E84C-B349-947F-A91FF4D799BE}" type="presOf" srcId="{1CD64B73-2939-CD4B-8FA4-2FBDCC03F243}" destId="{B43FF061-3F81-D746-A0D9-817DB732EDBC}" srcOrd="0" destOrd="0" presId="urn:microsoft.com/office/officeart/2005/8/layout/orgChart1"/>
    <dgm:cxn modelId="{5925590E-3BFC-1B42-9643-1CBC9521D407}" type="presOf" srcId="{BEF28E52-78EB-8B4A-9F9F-0C12CC1D9C71}" destId="{59AD8CEF-43F6-4046-9B97-34138FD6629C}" srcOrd="0" destOrd="0" presId="urn:microsoft.com/office/officeart/2005/8/layout/orgChart1"/>
    <dgm:cxn modelId="{E2AB9B0E-8694-0B48-A8B2-082FBE88D8F1}" type="presOf" srcId="{0F86B89C-CE48-7A40-AFBE-7B915DD4C080}" destId="{2B497A67-13A7-3044-9379-ADB5DC29BCEC}" srcOrd="1" destOrd="0" presId="urn:microsoft.com/office/officeart/2005/8/layout/orgChart1"/>
    <dgm:cxn modelId="{AA7BCA0E-FE01-D149-B3C7-D53A6AA5CA7C}" srcId="{4E59F8EC-1349-504F-B614-D91B49CD58B7}" destId="{0CCDBFE0-52AD-5842-8703-577F4BF4ABFB}" srcOrd="0" destOrd="0" parTransId="{23B7935C-91CD-834F-B865-0F6FEEDD03C2}" sibTransId="{ACC1D211-BB9D-B04D-B4E9-4AC4CEA063E2}"/>
    <dgm:cxn modelId="{D03A490F-8B67-0C4B-9A37-0E0D94EFC638}" srcId="{86E9B6E8-BD1B-B146-81BA-A883A898F468}" destId="{71CC3F65-8FB0-7F4D-BFB9-BFAA73676037}" srcOrd="1" destOrd="0" parTransId="{BEF28E52-78EB-8B4A-9F9F-0C12CC1D9C71}" sibTransId="{AB66A080-5786-E44A-90C1-CB534C53F764}"/>
    <dgm:cxn modelId="{527DAD11-5501-4444-A642-71B365959E1F}" type="presOf" srcId="{75EF28F6-FC0D-414A-B881-5377195891BD}" destId="{A9E6F552-CE06-464D-A7C0-AB96E4C9DEDE}" srcOrd="1" destOrd="0" presId="urn:microsoft.com/office/officeart/2005/8/layout/orgChart1"/>
    <dgm:cxn modelId="{EE971714-9516-BC42-822D-4C8EB3DA5424}" type="presOf" srcId="{E47C9A9D-C402-B847-956C-C4E9903217D3}" destId="{44E97A52-131F-CB4B-987C-45E41C8F4CE7}" srcOrd="1" destOrd="0" presId="urn:microsoft.com/office/officeart/2005/8/layout/orgChart1"/>
    <dgm:cxn modelId="{850FA814-3A09-0D42-9006-EF67B7F17598}" type="presOf" srcId="{D8839781-80BA-C34B-B44E-AF555A581BE7}" destId="{BAC5499A-B810-1C45-9E60-1C7AE9635ACF}" srcOrd="0" destOrd="0" presId="urn:microsoft.com/office/officeart/2005/8/layout/orgChart1"/>
    <dgm:cxn modelId="{52F91F15-1978-0145-BB42-7645D3F4DA68}" type="presOf" srcId="{2C20B568-CEFC-4345-B914-2015214D9C6B}" destId="{CBCC8B99-715B-FF4E-BF93-7D5A1C02BFCD}" srcOrd="0" destOrd="0" presId="urn:microsoft.com/office/officeart/2005/8/layout/orgChart1"/>
    <dgm:cxn modelId="{86699F16-0803-4543-9835-31E4D592D82E}" type="presOf" srcId="{E86B6C18-E9E9-2942-9FC4-23D1FFE14C2A}" destId="{90C41E3A-AF7E-734C-8950-50DA4A74A4F3}" srcOrd="0" destOrd="0" presId="urn:microsoft.com/office/officeart/2005/8/layout/orgChart1"/>
    <dgm:cxn modelId="{5442C916-8E13-324C-BB78-6796EA01D635}" type="presOf" srcId="{708EBAA1-92E3-B445-A331-3D19EE55F1F9}" destId="{29D44574-C375-CF43-BB8F-41A52AD7346C}" srcOrd="1" destOrd="0" presId="urn:microsoft.com/office/officeart/2005/8/layout/orgChart1"/>
    <dgm:cxn modelId="{8D226217-538B-C746-8EAF-4E9F1F12BF40}" srcId="{F2503489-5BB4-FA41-9817-D16459FEB155}" destId="{ABD59D81-CB6D-8E4B-A1AF-F23489D8B1A5}" srcOrd="0" destOrd="0" parTransId="{0AF394C2-DB0E-4F48-A36E-5804374FE7C1}" sibTransId="{61299D46-2CC7-8246-935B-3D7B93E7B5DC}"/>
    <dgm:cxn modelId="{9FCB6D17-5195-7D46-BF5F-5C640A4AA426}" type="presOf" srcId="{8E143B6E-0454-1345-8944-2FF7CB66AF4E}" destId="{E3E3703C-D330-3941-8A40-72336E51F68F}" srcOrd="0" destOrd="0" presId="urn:microsoft.com/office/officeart/2005/8/layout/orgChart1"/>
    <dgm:cxn modelId="{C018AC17-6830-9841-AC6E-2A3E076CAB79}" srcId="{2691C80A-503F-BB4E-B083-3106DCB405C9}" destId="{7ABFE83F-764B-754B-B217-013F125D5246}" srcOrd="2" destOrd="0" parTransId="{1FAB17C2-60F3-5141-97C1-A9EEC68467F6}" sibTransId="{C5F8B1B2-DCF4-FB45-843F-60D99367FEAE}"/>
    <dgm:cxn modelId="{CDDDAE17-B40D-A94F-9CF0-01C37AE9D104}" type="presOf" srcId="{E2DC8A20-549B-C54B-A3E1-34C21F9BA37F}" destId="{A1B3AAEA-14EF-0140-A2BF-CC25248297B6}" srcOrd="1" destOrd="0" presId="urn:microsoft.com/office/officeart/2005/8/layout/orgChart1"/>
    <dgm:cxn modelId="{37D66F19-030C-194A-BDE0-C542480D11D5}" srcId="{0548B29A-B542-D943-A8B0-4D7EDD4CF4FC}" destId="{F2503489-5BB4-FA41-9817-D16459FEB155}" srcOrd="0" destOrd="0" parTransId="{DD76CC67-3486-3741-B87B-A678AE562CCF}" sibTransId="{DB27836D-90B2-8B49-9DFF-A81536A0C219}"/>
    <dgm:cxn modelId="{2B658D19-C8FC-B747-914D-62A9ED96E765}" srcId="{2691C80A-503F-BB4E-B083-3106DCB405C9}" destId="{0807CC0A-4B49-084C-A340-18DF164EAA7F}" srcOrd="0" destOrd="0" parTransId="{CFACD67B-690C-FE4F-A0BD-F60417E18696}" sibTransId="{12162CD0-F699-4A46-B656-59AF566ADB04}"/>
    <dgm:cxn modelId="{68ACA119-C418-E645-B67E-1A4E00C9344A}" type="presOf" srcId="{8F0E6633-0007-A346-8BB4-30315D1C61D8}" destId="{9AE3CAA3-9893-514D-9DF1-0BF7FF026006}" srcOrd="0" destOrd="0" presId="urn:microsoft.com/office/officeart/2005/8/layout/orgChart1"/>
    <dgm:cxn modelId="{47061D1B-6693-3643-AC3F-0A385C45B8AA}" srcId="{7BC13B38-55DA-F24E-AE3C-56F19AEF9CA7}" destId="{A0A71566-7C06-D646-B55D-B4BC0D881717}" srcOrd="0" destOrd="0" parTransId="{D8839781-80BA-C34B-B44E-AF555A581BE7}" sibTransId="{F9201DD1-722F-A448-A5A0-B9D80478BD9D}"/>
    <dgm:cxn modelId="{9144A31B-227E-0D42-8D1A-AA40D8BF2D19}" type="presOf" srcId="{0548B29A-B542-D943-A8B0-4D7EDD4CF4FC}" destId="{24190AB8-B06B-3349-88E5-B3FD1B6E92AD}" srcOrd="0" destOrd="0" presId="urn:microsoft.com/office/officeart/2005/8/layout/orgChart1"/>
    <dgm:cxn modelId="{6F402B1E-DC99-6740-B6CF-0C61488693E3}" type="presOf" srcId="{CD01901B-A19C-F649-ACAC-25A7A2B56D27}" destId="{C2862793-7DDE-3140-83C0-C6020082F00F}" srcOrd="0" destOrd="0" presId="urn:microsoft.com/office/officeart/2005/8/layout/orgChart1"/>
    <dgm:cxn modelId="{DB4DAC1E-FB85-2945-90D1-FA5A5693F7AB}" type="presOf" srcId="{141AED7A-F7CD-7444-B0D1-0A8317322A49}" destId="{34E853B4-802B-8046-94C1-D4041D3C5A65}" srcOrd="0" destOrd="0" presId="urn:microsoft.com/office/officeart/2005/8/layout/orgChart1"/>
    <dgm:cxn modelId="{B52D5020-0B5F-AC4A-B5CE-1D1BB4749BC1}" type="presOf" srcId="{0548B29A-B542-D943-A8B0-4D7EDD4CF4FC}" destId="{6C1F12F1-C5F8-284E-874F-02559ECE5D57}" srcOrd="1" destOrd="0" presId="urn:microsoft.com/office/officeart/2005/8/layout/orgChart1"/>
    <dgm:cxn modelId="{D8DBE923-2517-3842-8C0D-8C8AADD692D9}" type="presOf" srcId="{16683778-48E0-B646-B429-03933CBE3273}" destId="{78946194-8A35-864E-9E47-BF1BE065812B}" srcOrd="0" destOrd="0" presId="urn:microsoft.com/office/officeart/2005/8/layout/orgChart1"/>
    <dgm:cxn modelId="{BA720426-AF8D-C945-A9ED-E83BBA79DAC8}" srcId="{0B2138DC-4274-FD46-AE19-E2D1780DB74D}" destId="{E86B6C18-E9E9-2942-9FC4-23D1FFE14C2A}" srcOrd="0" destOrd="0" parTransId="{B61706A7-5578-7D4C-B14C-46428BC0C815}" sibTransId="{A5F70977-268C-A24C-96EE-FA12A4FB6543}"/>
    <dgm:cxn modelId="{2A183528-4060-A242-A84C-525798D0A027}" type="presOf" srcId="{34E11123-BA4A-B54F-AA0B-FC14DBB98370}" destId="{26118754-BCDC-EB45-8B5F-4CC7E705620A}" srcOrd="1" destOrd="0" presId="urn:microsoft.com/office/officeart/2005/8/layout/orgChart1"/>
    <dgm:cxn modelId="{563C5E28-DCBE-7441-B845-7F1FB3B3C625}" type="presOf" srcId="{7BC13B38-55DA-F24E-AE3C-56F19AEF9CA7}" destId="{AA51E1E1-510F-684D-BD1C-4C2BA9C64683}" srcOrd="1" destOrd="0" presId="urn:microsoft.com/office/officeart/2005/8/layout/orgChart1"/>
    <dgm:cxn modelId="{44149D28-0F87-5047-A7BC-AC4CBB15CBF4}" srcId="{11B048B1-96E7-724C-A58D-B7AC6551968A}" destId="{2691C80A-503F-BB4E-B083-3106DCB405C9}" srcOrd="1" destOrd="0" parTransId="{BC132947-30A8-B743-B82E-187A66523C33}" sibTransId="{69695C80-5580-D84C-820F-0E8DEEC017EB}"/>
    <dgm:cxn modelId="{1B28A828-60EF-9D44-928D-CCACBF22A798}" type="presOf" srcId="{E47C9A9D-C402-B847-956C-C4E9903217D3}" destId="{7F7C432D-7F7C-314A-AEE4-0108702CDC18}" srcOrd="0" destOrd="0" presId="urn:microsoft.com/office/officeart/2005/8/layout/orgChart1"/>
    <dgm:cxn modelId="{3A49D328-07EF-2D40-8262-A9355D81CBD5}" type="presOf" srcId="{A3C2AEE7-1ED8-1A41-A430-C4F1CCB002D0}" destId="{47C91B21-4132-4F4E-9C45-D16902E86D69}" srcOrd="0" destOrd="0" presId="urn:microsoft.com/office/officeart/2005/8/layout/orgChart1"/>
    <dgm:cxn modelId="{9A4D182A-3C31-A248-A2D9-AC8936B056CE}" type="presOf" srcId="{8E143B6E-0454-1345-8944-2FF7CB66AF4E}" destId="{4BEBC7FE-2841-684C-BEF9-80CB8E79C3E8}" srcOrd="1" destOrd="0" presId="urn:microsoft.com/office/officeart/2005/8/layout/orgChart1"/>
    <dgm:cxn modelId="{528E582B-B57B-9241-A12A-9708787EF062}" srcId="{34E11123-BA4A-B54F-AA0B-FC14DBB98370}" destId="{0C497ECB-6C8B-1348-993D-AEBDFA051F27}" srcOrd="0" destOrd="0" parTransId="{0F8F3C3C-A73A-CB44-908D-6B25BDD8296A}" sibTransId="{2790FBF0-911B-0040-BA63-35AD300F0AE7}"/>
    <dgm:cxn modelId="{551D902B-85D6-1040-8DB6-402232D3F7FD}" type="presOf" srcId="{D560B79E-84FC-F04A-8CA4-B9E443D733C1}" destId="{631FF51A-DA9A-0B4F-9F60-32B8678DF54E}" srcOrd="0" destOrd="0" presId="urn:microsoft.com/office/officeart/2005/8/layout/orgChart1"/>
    <dgm:cxn modelId="{8D3F342D-1375-8445-9DF6-841D2F3C067E}" type="presOf" srcId="{0C497ECB-6C8B-1348-993D-AEBDFA051F27}" destId="{265E002E-33EF-8742-B5B2-EAD11E511BFD}" srcOrd="1" destOrd="0" presId="urn:microsoft.com/office/officeart/2005/8/layout/orgChart1"/>
    <dgm:cxn modelId="{DD15452D-A62F-504F-A4CE-D50224CA784E}" type="presOf" srcId="{71CC3F65-8FB0-7F4D-BFB9-BFAA73676037}" destId="{85CD7AAE-C8BD-154D-BE89-3E9657F4C62D}" srcOrd="0" destOrd="0" presId="urn:microsoft.com/office/officeart/2005/8/layout/orgChart1"/>
    <dgm:cxn modelId="{B571DF2D-589B-4641-976F-73F6E8922E19}" type="presOf" srcId="{E72BD393-D929-5749-9EF1-8A25196D02CE}" destId="{7573C160-A673-3742-95CD-A29CA4B586D8}" srcOrd="0" destOrd="0" presId="urn:microsoft.com/office/officeart/2005/8/layout/orgChart1"/>
    <dgm:cxn modelId="{EEF4292E-BECB-E54C-9233-5C0D884FB23B}" type="presOf" srcId="{DFD160F4-EA28-F84B-860A-5F2F2B0E0E28}" destId="{10F8E8D4-09FF-934B-8285-F518D036D0C2}" srcOrd="1" destOrd="0" presId="urn:microsoft.com/office/officeart/2005/8/layout/orgChart1"/>
    <dgm:cxn modelId="{14DA7B2F-7160-104A-A49C-EA11E0334FF6}" type="presOf" srcId="{1733E34D-916B-0940-93D3-469CC1D29BD9}" destId="{B36EDECB-2379-834E-911F-5E418946A777}" srcOrd="0" destOrd="0" presId="urn:microsoft.com/office/officeart/2005/8/layout/orgChart1"/>
    <dgm:cxn modelId="{75748F2F-6466-974B-9C32-A5EE7CF49DEC}" type="presOf" srcId="{4E59F8EC-1349-504F-B614-D91B49CD58B7}" destId="{EB361F6F-AD00-AF47-89AD-98DA38448FC0}" srcOrd="1" destOrd="0" presId="urn:microsoft.com/office/officeart/2005/8/layout/orgChart1"/>
    <dgm:cxn modelId="{D0E41831-DFC7-DE4A-BC96-E5AC0E4DE6BA}" type="presOf" srcId="{8F72CA5D-B27D-574C-AAA4-31D908CE4575}" destId="{05C34133-E335-A949-A696-3A977F81F689}" srcOrd="0" destOrd="0" presId="urn:microsoft.com/office/officeart/2005/8/layout/orgChart1"/>
    <dgm:cxn modelId="{41F7C733-606E-E545-BA10-EA96D08BCD76}" type="presOf" srcId="{0807CC0A-4B49-084C-A340-18DF164EAA7F}" destId="{BCEFFE51-DF79-144D-97EB-7E3CC552E5ED}" srcOrd="0" destOrd="0" presId="urn:microsoft.com/office/officeart/2005/8/layout/orgChart1"/>
    <dgm:cxn modelId="{94E2F434-A7FA-464D-B50B-8D9FF43052C9}" type="presOf" srcId="{6B092E27-BED4-8842-9387-F7168BE2E991}" destId="{170A298E-D608-5842-BBF7-B332FD3E9600}" srcOrd="0" destOrd="0" presId="urn:microsoft.com/office/officeart/2005/8/layout/orgChart1"/>
    <dgm:cxn modelId="{289FF634-0D48-5748-AAD9-7907D46AD3E0}" type="presOf" srcId="{B1E68CA2-DB97-F042-AA8F-5C67E81497BB}" destId="{FEEF3A6A-225B-CE42-8DDC-7E6639E15C9A}" srcOrd="0" destOrd="0" presId="urn:microsoft.com/office/officeart/2005/8/layout/orgChart1"/>
    <dgm:cxn modelId="{0A840836-58BD-1349-AC64-A303D9F8459E}" type="presOf" srcId="{F2503489-5BB4-FA41-9817-D16459FEB155}" destId="{FF54F4B6-0F03-2C42-A995-EEE9F8159B50}" srcOrd="0" destOrd="0" presId="urn:microsoft.com/office/officeart/2005/8/layout/orgChart1"/>
    <dgm:cxn modelId="{13005136-C99A-E64F-8490-D567976B40EE}" srcId="{708EBAA1-92E3-B445-A331-3D19EE55F1F9}" destId="{47E6DB63-7D80-C047-9570-E4EFDC75E442}" srcOrd="0" destOrd="0" parTransId="{3394489D-039F-ED47-BAC0-FE6C4720F6D2}" sibTransId="{F2C5BB04-BD84-8E43-8F90-4786214F86DA}"/>
    <dgm:cxn modelId="{88DF4B39-4F50-0845-AF1D-BA0064CC4945}" type="presOf" srcId="{0F8F3C3C-A73A-CB44-908D-6B25BDD8296A}" destId="{BBF0185B-BAB8-C746-BF6E-FED8AB44050A}" srcOrd="0" destOrd="0" presId="urn:microsoft.com/office/officeart/2005/8/layout/orgChart1"/>
    <dgm:cxn modelId="{CE91983E-B747-014E-A2B4-7E0EDBD98F5C}" type="presOf" srcId="{23B7935C-91CD-834F-B865-0F6FEEDD03C2}" destId="{0EA5B38A-9AC0-7747-A991-EF6D8805FFC5}" srcOrd="0" destOrd="0" presId="urn:microsoft.com/office/officeart/2005/8/layout/orgChart1"/>
    <dgm:cxn modelId="{D086F83E-743D-A54B-A628-5EAEC607C04B}" srcId="{2C20B568-CEFC-4345-B914-2015214D9C6B}" destId="{7BC13B38-55DA-F24E-AE3C-56F19AEF9CA7}" srcOrd="0" destOrd="0" parTransId="{141AED7A-F7CD-7444-B0D1-0A8317322A49}" sibTransId="{DE8E7EA1-6A98-734D-8BA2-C3EF27BDDAD7}"/>
    <dgm:cxn modelId="{231C2E40-7757-7B49-B7A7-1D8E94D84B0F}" srcId="{34E11123-BA4A-B54F-AA0B-FC14DBB98370}" destId="{E2DC8A20-549B-C54B-A3E1-34C21F9BA37F}" srcOrd="1" destOrd="0" parTransId="{56E8881B-4B2F-4348-BA35-903672B1F76E}" sibTransId="{F7552814-04A6-B444-9E92-9707B307D0CF}"/>
    <dgm:cxn modelId="{C1138044-1C4E-E042-A3CE-25407C346F55}" type="presOf" srcId="{2ED9DBEC-552E-D74E-89E3-6FBAE4528A07}" destId="{8BD5D738-5777-A04D-B1A5-55B42BE82C8D}" srcOrd="0" destOrd="0" presId="urn:microsoft.com/office/officeart/2005/8/layout/orgChart1"/>
    <dgm:cxn modelId="{0637F444-1E0E-DB46-B518-71B9387600E0}" type="presOf" srcId="{BEE9B6FA-1F3C-E849-90E7-24E3ED8F46C6}" destId="{CEAF9C9C-D141-C94C-BED8-0DF1D8E37899}" srcOrd="0" destOrd="0" presId="urn:microsoft.com/office/officeart/2005/8/layout/orgChart1"/>
    <dgm:cxn modelId="{EE476745-B873-DE43-B52B-2ADFE2BD4FA6}" type="presOf" srcId="{A0A71566-7C06-D646-B55D-B4BC0D881717}" destId="{14FB67D3-AA2B-104C-9E2B-1AEC9D3A6BC1}" srcOrd="1" destOrd="0" presId="urn:microsoft.com/office/officeart/2005/8/layout/orgChart1"/>
    <dgm:cxn modelId="{608C4646-1EB8-6842-AF1A-00CCD3F17B67}" type="presOf" srcId="{8CD8ED6D-2669-0F43-A487-557CE9AD2B8C}" destId="{07F0958A-7695-624F-8A78-86557B797FB5}" srcOrd="0" destOrd="0" presId="urn:microsoft.com/office/officeart/2005/8/layout/orgChart1"/>
    <dgm:cxn modelId="{9366CF46-8193-F04B-8BED-CDCEE4CCA94E}" srcId="{BEE9B6FA-1F3C-E849-90E7-24E3ED8F46C6}" destId="{97A1B6B5-CD87-1D47-A266-52E979659260}" srcOrd="0" destOrd="0" parTransId="{D560B79E-84FC-F04A-8CA4-B9E443D733C1}" sibTransId="{CF17D7D0-23A7-B243-8571-BC4A3CD9AA56}"/>
    <dgm:cxn modelId="{55225148-48F5-4740-BDB2-6FBEE4A89614}" type="presOf" srcId="{4D329D8D-795B-9541-A814-076BBC5BF4AA}" destId="{B1BBE07C-C26C-274E-9581-39AA61A689F6}" srcOrd="0" destOrd="0" presId="urn:microsoft.com/office/officeart/2005/8/layout/orgChart1"/>
    <dgm:cxn modelId="{CB94A348-EF98-6B40-9A61-3F4A90F8C53B}" type="presOf" srcId="{94666FD1-D8E6-4845-BC55-0224C4D00FFE}" destId="{0E8B6284-140D-BA46-A462-E7ABAB6DD590}" srcOrd="1" destOrd="0" presId="urn:microsoft.com/office/officeart/2005/8/layout/orgChart1"/>
    <dgm:cxn modelId="{56AC1149-85FA-144E-B216-8CBF068499D0}" srcId="{BEE9B6FA-1F3C-E849-90E7-24E3ED8F46C6}" destId="{5F83A4B9-65CE-3C4F-9501-528D0E514DF2}" srcOrd="1" destOrd="0" parTransId="{B8788B94-12D8-1641-9C60-3BD8AA4D98D9}" sibTransId="{DF837ED4-57DD-134C-AA80-FA3BE2F3EAC6}"/>
    <dgm:cxn modelId="{FE742849-939F-2145-B239-92F8B55195B3}" type="presOf" srcId="{25702455-F7AD-2145-BF1F-C12034A9E461}" destId="{5736DD4E-408F-2546-A5A3-83BECAB396CE}" srcOrd="0" destOrd="0" presId="urn:microsoft.com/office/officeart/2005/8/layout/orgChart1"/>
    <dgm:cxn modelId="{CC00A94A-D4BA-D747-92E6-0A67C012D3F9}" srcId="{5F83A4B9-65CE-3C4F-9501-528D0E514DF2}" destId="{0F86B89C-CE48-7A40-AFBE-7B915DD4C080}" srcOrd="0" destOrd="0" parTransId="{C9BCE936-390B-E346-9644-5F475EE1BAB2}" sibTransId="{9A983929-6A78-AD4C-8246-21BE67524958}"/>
    <dgm:cxn modelId="{46325B4E-96F5-E741-ADAD-11DF455094AE}" type="presOf" srcId="{C3914106-CDF1-D44D-B2F0-71021DFC2563}" destId="{B5D36F71-526A-614D-8CCE-EE8F866124BF}" srcOrd="0" destOrd="0" presId="urn:microsoft.com/office/officeart/2005/8/layout/orgChart1"/>
    <dgm:cxn modelId="{D259694E-35F1-9D45-94F5-32A36919AF30}" type="presOf" srcId="{88BED2EB-01E6-E248-8454-8BA450FBB8C0}" destId="{AC138D33-EABC-D44F-9CE7-84ADF69167E4}" srcOrd="1" destOrd="0" presId="urn:microsoft.com/office/officeart/2005/8/layout/orgChart1"/>
    <dgm:cxn modelId="{FB263C4F-3DB3-4740-8314-034729417075}" type="presOf" srcId="{F50C2169-E80B-B34C-9F79-2B1CE7E99241}" destId="{3E6E9637-63A9-AC46-ADB6-41CD3C81E8F7}" srcOrd="0" destOrd="0" presId="urn:microsoft.com/office/officeart/2005/8/layout/orgChart1"/>
    <dgm:cxn modelId="{1513634F-92C8-F04E-B8E9-85C7E16AB9BE}" type="presOf" srcId="{E2DC8A20-549B-C54B-A3E1-34C21F9BA37F}" destId="{D450B13E-DF67-9A46-8408-14041EFF54F8}" srcOrd="0" destOrd="0" presId="urn:microsoft.com/office/officeart/2005/8/layout/orgChart1"/>
    <dgm:cxn modelId="{090A8F4F-3AC1-8045-BA1F-D74166BD9D24}" type="presOf" srcId="{ABD59D81-CB6D-8E4B-A1AF-F23489D8B1A5}" destId="{65E19B5D-1FB3-C148-952E-99A9669441F7}" srcOrd="0" destOrd="0" presId="urn:microsoft.com/office/officeart/2005/8/layout/orgChart1"/>
    <dgm:cxn modelId="{6C4AB550-851C-8D43-9844-127043C02E00}" type="presOf" srcId="{708EBAA1-92E3-B445-A331-3D19EE55F1F9}" destId="{609134FE-BC88-7442-8396-DD7F804CB108}" srcOrd="0" destOrd="0" presId="urn:microsoft.com/office/officeart/2005/8/layout/orgChart1"/>
    <dgm:cxn modelId="{AC944F51-B389-D543-9D64-2CDF2B768348}" srcId="{F20EE1B9-04D6-5C44-AB72-0476BCECF497}" destId="{4BA75D12-0892-5C41-8C5E-FD1AFBE18FA4}" srcOrd="1" destOrd="0" parTransId="{B1E68CA2-DB97-F042-AA8F-5C67E81497BB}" sibTransId="{9A82C64A-A35E-094D-A392-9EDC2A14BA85}"/>
    <dgm:cxn modelId="{14FE5D52-6A59-624D-8B64-9559C1D777AB}" type="presOf" srcId="{DD76CC67-3486-3741-B87B-A678AE562CCF}" destId="{97109A6F-EE50-AE43-80FA-F359E63D9647}" srcOrd="0" destOrd="0" presId="urn:microsoft.com/office/officeart/2005/8/layout/orgChart1"/>
    <dgm:cxn modelId="{15EDF152-E166-DC46-A430-166494FA778D}" srcId="{F50C2169-E80B-B34C-9F79-2B1CE7E99241}" destId="{A59DEE35-B89D-444F-9F33-31A5EEC00A0D}" srcOrd="0" destOrd="0" parTransId="{B30C62E6-6C11-8B49-AC60-0F993E0DC24D}" sibTransId="{F0C71356-5F68-934F-847C-C8DB4B222FB8}"/>
    <dgm:cxn modelId="{A8D01153-B575-2F49-A1B2-DDB4620CD128}" type="presOf" srcId="{5F954925-7E76-7A4D-A9C1-FD92628A6D20}" destId="{0F97CC97-BB96-E047-AAF5-9611A1714579}" srcOrd="0" destOrd="0" presId="urn:microsoft.com/office/officeart/2005/8/layout/orgChart1"/>
    <dgm:cxn modelId="{84451756-1304-3D49-B0B1-AD5ABEF49710}" type="presOf" srcId="{672175B1-981A-854D-91BE-E0771C478635}" destId="{DE66DAF4-F36E-1547-94D8-5173659D56BC}" srcOrd="0" destOrd="0" presId="urn:microsoft.com/office/officeart/2005/8/layout/orgChart1"/>
    <dgm:cxn modelId="{2FE83C59-EA8C-374B-B1D3-5187129578F5}" srcId="{97A1B6B5-CD87-1D47-A266-52E979659260}" destId="{88BED2EB-01E6-E248-8454-8BA450FBB8C0}" srcOrd="2" destOrd="0" parTransId="{C78F15F8-B6E5-3543-8794-FD671B0990DE}" sibTransId="{48755A41-9152-0645-85BE-0DADF5067F3D}"/>
    <dgm:cxn modelId="{940AEC5A-3CEA-094E-A692-9ECACBF6AC43}" srcId="{4BA75D12-0892-5C41-8C5E-FD1AFBE18FA4}" destId="{708EBAA1-92E3-B445-A331-3D19EE55F1F9}" srcOrd="0" destOrd="0" parTransId="{663EE370-8B68-D64D-812A-BDC7EB011DFB}" sibTransId="{D846F169-25E4-8D47-AB4A-96223FA4641E}"/>
    <dgm:cxn modelId="{6795C15B-950D-9D47-A463-8EA1986A17CC}" type="presOf" srcId="{0CCDBFE0-52AD-5842-8703-577F4BF4ABFB}" destId="{DA9ACDC3-8DE8-4A4F-9BE7-11424B691184}" srcOrd="0" destOrd="0" presId="urn:microsoft.com/office/officeart/2005/8/layout/orgChart1"/>
    <dgm:cxn modelId="{B2C5315C-A5F1-AC42-9EDC-345D08837A65}" type="presOf" srcId="{11B048B1-96E7-724C-A58D-B7AC6551968A}" destId="{6425B651-E677-2142-9B88-6FF565B7DFFC}" srcOrd="0" destOrd="0" presId="urn:microsoft.com/office/officeart/2005/8/layout/orgChart1"/>
    <dgm:cxn modelId="{A4A3F85C-8C31-C642-A591-6A1A7E1D2CE2}" srcId="{1733E34D-916B-0940-93D3-469CC1D29BD9}" destId="{0548B29A-B542-D943-A8B0-4D7EDD4CF4FC}" srcOrd="0" destOrd="0" parTransId="{8CD8ED6D-2669-0F43-A487-557CE9AD2B8C}" sibTransId="{97FE04D8-D103-5647-963A-DF23FE03100C}"/>
    <dgm:cxn modelId="{4E1D375D-53E0-2E44-BAD0-A1C944924A53}" type="presOf" srcId="{8691DFC3-C004-FA47-82D8-1E5EDD163C97}" destId="{B8FCBC6F-CB1C-C447-A95F-33B61226DF54}" srcOrd="1" destOrd="0" presId="urn:microsoft.com/office/officeart/2005/8/layout/orgChart1"/>
    <dgm:cxn modelId="{0A66445D-11DA-164B-AA9D-0585AC770C29}" type="presOf" srcId="{7268BAEA-4B85-BA4E-82BA-725DEF60D517}" destId="{8320FE9D-963D-3E43-BE4F-E2B3FDB28E97}" srcOrd="1" destOrd="0" presId="urn:microsoft.com/office/officeart/2005/8/layout/orgChart1"/>
    <dgm:cxn modelId="{AEF9A65E-C7F4-C247-B79E-B578CCBD6AE5}" type="presOf" srcId="{DFD160F4-EA28-F84B-860A-5F2F2B0E0E28}" destId="{0C55E6F6-590A-4947-8804-2AC36D184F1E}" srcOrd="0" destOrd="0" presId="urn:microsoft.com/office/officeart/2005/8/layout/orgChart1"/>
    <dgm:cxn modelId="{B7F6395F-3003-AC42-8107-2723441527F5}" type="presOf" srcId="{3394489D-039F-ED47-BAC0-FE6C4720F6D2}" destId="{FC1516B0-0FE2-034A-BBAD-4DA466B794C0}" srcOrd="0" destOrd="0" presId="urn:microsoft.com/office/officeart/2005/8/layout/orgChart1"/>
    <dgm:cxn modelId="{ADD13460-46E6-1B45-AA14-932B5FCE2A82}" type="presOf" srcId="{8F72CA5D-B27D-574C-AAA4-31D908CE4575}" destId="{27C3EB65-1234-A64C-83D8-3089F6A72365}" srcOrd="1" destOrd="0" presId="urn:microsoft.com/office/officeart/2005/8/layout/orgChart1"/>
    <dgm:cxn modelId="{B38E9461-853A-174C-9255-423E5A5F7843}" type="presOf" srcId="{4BA75D12-0892-5C41-8C5E-FD1AFBE18FA4}" destId="{A8E0FFEE-CEAF-B245-83FB-A3C740583339}" srcOrd="0" destOrd="0" presId="urn:microsoft.com/office/officeart/2005/8/layout/orgChart1"/>
    <dgm:cxn modelId="{1F486E62-3D7E-924F-B441-5350F9FD1F0C}" srcId="{5F83A4B9-65CE-3C4F-9501-528D0E514DF2}" destId="{8E143B6E-0454-1345-8944-2FF7CB66AF4E}" srcOrd="1" destOrd="0" parTransId="{C3914106-CDF1-D44D-B2F0-71021DFC2563}" sibTransId="{FB079D1F-3D4B-2845-8756-C03229702F04}"/>
    <dgm:cxn modelId="{237AA863-7612-0F49-A3A4-FB7693C0D865}" srcId="{672175B1-981A-854D-91BE-E0771C478635}" destId="{FF3B39CD-4AA9-3B45-9148-59A178BD9853}" srcOrd="0" destOrd="0" parTransId="{1CD64B73-2939-CD4B-8FA4-2FBDCC03F243}" sibTransId="{C9C6583A-FDEA-0D4B-8B40-620485ABEABF}"/>
    <dgm:cxn modelId="{8C9ECD66-6DB7-534C-AC96-A456D4C3EBFA}" type="presOf" srcId="{F20EE1B9-04D6-5C44-AB72-0476BCECF497}" destId="{028024FD-9B1F-9145-B959-3E5D3AAF79F5}" srcOrd="1" destOrd="0" presId="urn:microsoft.com/office/officeart/2005/8/layout/orgChart1"/>
    <dgm:cxn modelId="{05F40D68-C0F7-0644-A5FB-9789B9557682}" type="presOf" srcId="{75EF28F6-FC0D-414A-B881-5377195891BD}" destId="{A23EF245-A2B0-494C-A7B4-E1DA50920D0A}" srcOrd="0" destOrd="0" presId="urn:microsoft.com/office/officeart/2005/8/layout/orgChart1"/>
    <dgm:cxn modelId="{C4923869-D06C-754E-AB11-062A0DD1064C}" srcId="{7ABFE83F-764B-754B-B217-013F125D5246}" destId="{7268BAEA-4B85-BA4E-82BA-725DEF60D517}" srcOrd="0" destOrd="0" parTransId="{E72BD393-D929-5749-9EF1-8A25196D02CE}" sibTransId="{C4AB2D07-882E-B74C-96EB-7864E68E63A1}"/>
    <dgm:cxn modelId="{4C15256B-65A9-3A4B-A688-EB7D5357EE16}" srcId="{0F3BE241-0339-314E-B688-5866EC5C7E43}" destId="{0B2138DC-4274-FD46-AE19-E2D1780DB74D}" srcOrd="1" destOrd="0" parTransId="{5A280538-288B-5741-B7E7-D1F2E2695983}" sibTransId="{A6446527-03F3-D142-B869-92FE5237CEC1}"/>
    <dgm:cxn modelId="{5B5B086C-F3B5-C74A-BABC-051F85C11E71}" type="presOf" srcId="{76C716E3-1619-9E46-BEB6-574273ABD20D}" destId="{55C3B820-408B-B542-9FF0-AB04ED2D1DA4}" srcOrd="0" destOrd="0" presId="urn:microsoft.com/office/officeart/2005/8/layout/orgChart1"/>
    <dgm:cxn modelId="{1D96B36C-A817-8949-B881-67BED91F00EC}" type="presOf" srcId="{4917020E-B68A-CB41-8F7A-FACAFDE00D99}" destId="{30B64D7A-BA76-4E4C-9282-A18654E88001}" srcOrd="0" destOrd="0" presId="urn:microsoft.com/office/officeart/2005/8/layout/orgChart1"/>
    <dgm:cxn modelId="{C142816D-E001-064A-8621-C4123BF3010E}" type="presOf" srcId="{0AF394C2-DB0E-4F48-A36E-5804374FE7C1}" destId="{4A43BD65-9AEE-5140-AB35-27F196BA93F2}" srcOrd="0" destOrd="0" presId="urn:microsoft.com/office/officeart/2005/8/layout/orgChart1"/>
    <dgm:cxn modelId="{3C3B3E6E-F7F9-884F-87BB-9516382CC437}" type="presOf" srcId="{CFACD67B-690C-FE4F-A0BD-F60417E18696}" destId="{6B9F324E-46E1-AD4C-97F0-DF1445A68058}" srcOrd="0" destOrd="0" presId="urn:microsoft.com/office/officeart/2005/8/layout/orgChart1"/>
    <dgm:cxn modelId="{11621070-E4F0-B241-B324-4E649B7CD6AA}" srcId="{E47C9A9D-C402-B847-956C-C4E9903217D3}" destId="{9A95B5EC-9F12-374D-A41F-477175C3F643}" srcOrd="0" destOrd="0" parTransId="{2352B6C8-5B2C-364C-8AF7-50F46D4EF786}" sibTransId="{6FBDE6D5-823C-0542-9D06-B46D0BC2F9FE}"/>
    <dgm:cxn modelId="{BC832976-9408-D54B-810C-62AD47D9DF7B}" srcId="{11B048B1-96E7-724C-A58D-B7AC6551968A}" destId="{F50C2169-E80B-B34C-9F79-2B1CE7E99241}" srcOrd="0" destOrd="0" parTransId="{E86EA525-F69A-5A4D-8173-46958BD5F34C}" sibTransId="{D8FF37E2-F634-484A-A78B-3BC1C27F1A93}"/>
    <dgm:cxn modelId="{D64AC577-4028-874B-932A-91DD6D954E11}" srcId="{7268BAEA-4B85-BA4E-82BA-725DEF60D517}" destId="{DFD160F4-EA28-F84B-860A-5F2F2B0E0E28}" srcOrd="0" destOrd="0" parTransId="{4D329D8D-795B-9541-A814-076BBC5BF4AA}" sibTransId="{B95F0250-FC1B-F84B-87D5-0BF66C127CB8}"/>
    <dgm:cxn modelId="{724B9979-14D4-2946-AF9E-16BC5712593E}" type="presOf" srcId="{966832E9-1709-6646-83A0-A5EACD96A9F6}" destId="{40F18A20-06A8-CB45-8AE9-EC886FFCF67F}" srcOrd="0" destOrd="0" presId="urn:microsoft.com/office/officeart/2005/8/layout/orgChart1"/>
    <dgm:cxn modelId="{3B152B7A-460B-E24E-B82E-CE61A5286F79}" type="presOf" srcId="{C78F15F8-B6E5-3543-8794-FD671B0990DE}" destId="{FBF323C2-055C-264B-ACE1-30B7DF3646DF}" srcOrd="0" destOrd="0" presId="urn:microsoft.com/office/officeart/2005/8/layout/orgChart1"/>
    <dgm:cxn modelId="{98B5D77A-CBAF-2143-A763-A1CCF5812C1D}" type="presOf" srcId="{B30C62E6-6C11-8B49-AC60-0F993E0DC24D}" destId="{6D564915-9E75-A34B-93E7-5F9CF80B2637}" srcOrd="0" destOrd="0" presId="urn:microsoft.com/office/officeart/2005/8/layout/orgChart1"/>
    <dgm:cxn modelId="{CB1EA07C-3EF3-DD4E-8E1D-BAA5F5299E18}" type="presOf" srcId="{88BED2EB-01E6-E248-8454-8BA450FBB8C0}" destId="{9C387DB3-2F75-E248-BDA5-C2B50582581B}" srcOrd="0" destOrd="0" presId="urn:microsoft.com/office/officeart/2005/8/layout/orgChart1"/>
    <dgm:cxn modelId="{6A1E5E7E-ACCB-7A42-B311-20F18A5AAFD3}" type="presOf" srcId="{5A280538-288B-5741-B7E7-D1F2E2695983}" destId="{1E0411D4-3B9E-544A-AFBA-7351AA74C784}" srcOrd="0" destOrd="0" presId="urn:microsoft.com/office/officeart/2005/8/layout/orgChart1"/>
    <dgm:cxn modelId="{86EDEE7F-4DA0-A546-98EF-69078222B307}" type="presOf" srcId="{47E6DB63-7D80-C047-9570-E4EFDC75E442}" destId="{70A4699F-B4AD-C748-BEEB-D6D1FABF6A44}" srcOrd="0" destOrd="0" presId="urn:microsoft.com/office/officeart/2005/8/layout/orgChart1"/>
    <dgm:cxn modelId="{80A24380-CC73-E444-B35D-6F8B6C6DD358}" type="presOf" srcId="{7BC13B38-55DA-F24E-AE3C-56F19AEF9CA7}" destId="{E8B0614A-AC60-BB40-AA40-9A6E5DC6BB57}" srcOrd="0" destOrd="0" presId="urn:microsoft.com/office/officeart/2005/8/layout/orgChart1"/>
    <dgm:cxn modelId="{8307BD80-C19C-D241-97F6-D58AEF43F8DD}" type="presOf" srcId="{86E9B6E8-BD1B-B146-81BA-A883A898F468}" destId="{8C1B1AA5-0728-4F41-B508-9717A0624A7C}" srcOrd="1" destOrd="0" presId="urn:microsoft.com/office/officeart/2005/8/layout/orgChart1"/>
    <dgm:cxn modelId="{1B7CB181-ED8D-9E46-8FED-1E3A465E1573}" type="presOf" srcId="{FF3B39CD-4AA9-3B45-9148-59A178BD9853}" destId="{411F135E-FAEE-2349-A310-39A5F121DA1E}" srcOrd="0" destOrd="0" presId="urn:microsoft.com/office/officeart/2005/8/layout/orgChart1"/>
    <dgm:cxn modelId="{CF4B4F83-17D7-C74B-87B9-FF28C3F905CB}" type="presOf" srcId="{C9BCE936-390B-E346-9644-5F475EE1BAB2}" destId="{D008F6F3-F291-944F-BFF9-AC74A1A11F22}" srcOrd="0" destOrd="0" presId="urn:microsoft.com/office/officeart/2005/8/layout/orgChart1"/>
    <dgm:cxn modelId="{D8364185-CAD4-8046-AC6D-6CE801F85F54}" type="presOf" srcId="{2691C80A-503F-BB4E-B083-3106DCB405C9}" destId="{6D371FE9-ED99-2048-ADFB-9AA0C8C47C54}" srcOrd="1" destOrd="0" presId="urn:microsoft.com/office/officeart/2005/8/layout/orgChart1"/>
    <dgm:cxn modelId="{B3E8D485-14ED-0742-90B5-563C6CAAF309}" srcId="{4DEC42F1-24C0-B648-8400-F12F0FD6D81D}" destId="{2C20B568-CEFC-4345-B914-2015214D9C6B}" srcOrd="0" destOrd="0" parTransId="{5E317C0C-A33F-FD45-B445-DF093F0D0F43}" sibTransId="{BC07FE16-E3A9-2348-8CD3-4CB3570D699B}"/>
    <dgm:cxn modelId="{99012286-622B-E84F-8968-D1C05E80D09B}" type="presOf" srcId="{0B2138DC-4274-FD46-AE19-E2D1780DB74D}" destId="{2B425476-0F66-9847-AB5B-653E62C463F8}" srcOrd="1" destOrd="0" presId="urn:microsoft.com/office/officeart/2005/8/layout/orgChart1"/>
    <dgm:cxn modelId="{765CD18D-5FD0-C642-AEC2-BB8461BD9D46}" type="presOf" srcId="{2352B6C8-5B2C-364C-8AF7-50F46D4EF786}" destId="{2FCF48B2-B797-2845-82FA-7A31DBC89555}" srcOrd="0" destOrd="0" presId="urn:microsoft.com/office/officeart/2005/8/layout/orgChart1"/>
    <dgm:cxn modelId="{AA40658F-13C3-604B-846D-1EF0512DD374}" type="presOf" srcId="{D30F36BB-7794-CB4F-8558-D849DE6F1AAE}" destId="{37CF7E77-EDCF-1940-9278-52146B47AD75}" srcOrd="0" destOrd="0" presId="urn:microsoft.com/office/officeart/2005/8/layout/orgChart1"/>
    <dgm:cxn modelId="{A0869092-4342-1C49-B26B-9FFED71F7213}" type="presOf" srcId="{0807CC0A-4B49-084C-A340-18DF164EAA7F}" destId="{09BF4501-07E7-2D42-B58A-AFB422389144}" srcOrd="1" destOrd="0" presId="urn:microsoft.com/office/officeart/2005/8/layout/orgChart1"/>
    <dgm:cxn modelId="{3DAA1893-AB65-574A-81E1-81FE921B8FE8}" type="presOf" srcId="{4DEC42F1-24C0-B648-8400-F12F0FD6D81D}" destId="{DB5DD674-F566-384B-872E-3DF46E79B918}" srcOrd="1" destOrd="0" presId="urn:microsoft.com/office/officeart/2005/8/layout/orgChart1"/>
    <dgm:cxn modelId="{D4181194-E620-9E46-A40B-297805CE17D3}" type="presOf" srcId="{7268BAEA-4B85-BA4E-82BA-725DEF60D517}" destId="{21F9A901-1415-904E-9499-E08DF4944F52}" srcOrd="0" destOrd="0" presId="urn:microsoft.com/office/officeart/2005/8/layout/orgChart1"/>
    <dgm:cxn modelId="{1249D394-D8E0-E94D-9639-86DCF834DAF2}" type="presOf" srcId="{B5E0ADC0-36F5-EE42-AD64-F5B22721A9B3}" destId="{2B20D6CF-A1E6-7C44-9801-E92C06FBF27B}" srcOrd="0" destOrd="0" presId="urn:microsoft.com/office/officeart/2005/8/layout/orgChart1"/>
    <dgm:cxn modelId="{80BD2E95-BED1-C34B-B2B5-5C60CBD3513B}" type="presOf" srcId="{746440FA-F438-5743-9C34-0350A88F39B5}" destId="{E3C116C8-D601-4542-950C-CB36B5983645}" srcOrd="0" destOrd="0" presId="urn:microsoft.com/office/officeart/2005/8/layout/orgChart1"/>
    <dgm:cxn modelId="{4AB99A96-0D11-4449-9985-B91A0B37B916}" type="presOf" srcId="{4DEC42F1-24C0-B648-8400-F12F0FD6D81D}" destId="{4818F43C-C971-0E4F-995A-E01CA31A0A90}" srcOrd="0" destOrd="0" presId="urn:microsoft.com/office/officeart/2005/8/layout/orgChart1"/>
    <dgm:cxn modelId="{7C4DD396-4165-BA4B-AD40-C301DD529DD9}" type="presOf" srcId="{5F83A4B9-65CE-3C4F-9501-528D0E514DF2}" destId="{5BB6D958-B359-BB44-9E74-A29F7F507C1B}" srcOrd="1" destOrd="0" presId="urn:microsoft.com/office/officeart/2005/8/layout/orgChart1"/>
    <dgm:cxn modelId="{9C27F79D-AF90-F144-9717-6A2FC4408898}" type="presOf" srcId="{4E59F8EC-1349-504F-B614-D91B49CD58B7}" destId="{D61B6A05-87C1-F04E-9961-E4F4D2A4B3A0}" srcOrd="0" destOrd="0" presId="urn:microsoft.com/office/officeart/2005/8/layout/orgChart1"/>
    <dgm:cxn modelId="{1B8E38A0-FFE3-2249-8D6A-3372E7C546D7}" type="presOf" srcId="{F20EE1B9-04D6-5C44-AB72-0476BCECF497}" destId="{45449D0B-4103-D345-A6AA-1B7DDCCC6A05}" srcOrd="0" destOrd="0" presId="urn:microsoft.com/office/officeart/2005/8/layout/orgChart1"/>
    <dgm:cxn modelId="{40516AA0-D4B8-2D49-9345-1C3FE8BC26DF}" type="presOf" srcId="{A59DEE35-B89D-444F-9F33-31A5EEC00A0D}" destId="{68D09B3E-B4AA-FE41-935A-9E8FC0866CE8}" srcOrd="0" destOrd="0" presId="urn:microsoft.com/office/officeart/2005/8/layout/orgChart1"/>
    <dgm:cxn modelId="{16F0CFA1-5FA4-794F-A399-FECC0EE0B561}" type="presOf" srcId="{ECF045E5-A1B5-A841-8AFD-F1A35DE564F5}" destId="{38197966-C608-F448-AA23-18B62CD47B3F}" srcOrd="1" destOrd="0" presId="urn:microsoft.com/office/officeart/2005/8/layout/orgChart1"/>
    <dgm:cxn modelId="{494186A2-15BA-4344-ABC5-75B207A7C411}" type="presOf" srcId="{56E8881B-4B2F-4348-BA35-903672B1F76E}" destId="{85142250-C63F-3E45-BDB1-4451784DB6CA}" srcOrd="0" destOrd="0" presId="urn:microsoft.com/office/officeart/2005/8/layout/orgChart1"/>
    <dgm:cxn modelId="{2BFEC5A3-AFC2-1444-9BCD-397415466F47}" srcId="{97A1B6B5-CD87-1D47-A266-52E979659260}" destId="{746440FA-F438-5743-9C34-0350A88F39B5}" srcOrd="0" destOrd="0" parTransId="{34BC5617-B3A9-6440-9B5C-07CAB11B26A3}" sibTransId="{3C9A9EDE-07B1-A147-918E-E1CB21438FCE}"/>
    <dgm:cxn modelId="{38FEA7A6-5D5A-A648-8E8B-7F75E2E6B61F}" type="presOf" srcId="{2C20B568-CEFC-4345-B914-2015214D9C6B}" destId="{8C398DD7-AB7F-BD45-8999-285818CF9F3D}" srcOrd="1" destOrd="0" presId="urn:microsoft.com/office/officeart/2005/8/layout/orgChart1"/>
    <dgm:cxn modelId="{B5ADD7A7-FAC9-CE46-8A50-BA7D71172B1D}" srcId="{7268BAEA-4B85-BA4E-82BA-725DEF60D517}" destId="{94666FD1-D8E6-4845-BC55-0224C4D00FFE}" srcOrd="2" destOrd="0" parTransId="{190CDF69-F523-9B4E-BB0F-5FC9C9D1DF6C}" sibTransId="{B351D2F1-7EB4-EF46-898B-4F56DF7E81EC}"/>
    <dgm:cxn modelId="{CA797EA9-6868-E94B-9842-79CDBF9D7905}" type="presOf" srcId="{24E2B2D8-967B-494B-9885-C315F22C10B6}" destId="{AB341778-1C33-E64C-82C8-0C3F3B2B009F}" srcOrd="0" destOrd="0" presId="urn:microsoft.com/office/officeart/2005/8/layout/orgChart1"/>
    <dgm:cxn modelId="{629DBDAC-7FD2-5F4F-8BC7-491BEB0F08E9}" type="presOf" srcId="{94666FD1-D8E6-4845-BC55-0224C4D00FFE}" destId="{D9FEFC05-8EC0-2941-9CCC-6E08BD5B4AA5}" srcOrd="0" destOrd="0" presId="urn:microsoft.com/office/officeart/2005/8/layout/orgChart1"/>
    <dgm:cxn modelId="{061EAEAD-E973-BC4B-9339-33CD5159936D}" type="presOf" srcId="{71CC3F65-8FB0-7F4D-BFB9-BFAA73676037}" destId="{521F28EC-8568-B345-9C54-990FB8BA84C9}" srcOrd="1" destOrd="0" presId="urn:microsoft.com/office/officeart/2005/8/layout/orgChart1"/>
    <dgm:cxn modelId="{A09000B0-DD33-E844-B69C-AAD95057A6DC}" type="presOf" srcId="{47E6DB63-7D80-C047-9570-E4EFDC75E442}" destId="{7F399E06-5425-3345-9172-32FCCE4CCC48}" srcOrd="1" destOrd="0" presId="urn:microsoft.com/office/officeart/2005/8/layout/orgChart1"/>
    <dgm:cxn modelId="{D17266B0-C8E5-024D-9FF7-C78362678A19}" srcId="{47E6DB63-7D80-C047-9570-E4EFDC75E442}" destId="{4E59F8EC-1349-504F-B614-D91B49CD58B7}" srcOrd="0" destOrd="0" parTransId="{A3C2AEE7-1ED8-1A41-A430-C4F1CCB002D0}" sibTransId="{58609E60-2BD6-1441-A791-BDD761ADEDB8}"/>
    <dgm:cxn modelId="{BE5AB0B3-0B49-0F4B-907D-34E46ECC6B4D}" type="presOf" srcId="{672175B1-981A-854D-91BE-E0771C478635}" destId="{B5411E61-6626-0A44-848F-9EC85FA33CC3}" srcOrd="1" destOrd="0" presId="urn:microsoft.com/office/officeart/2005/8/layout/orgChart1"/>
    <dgm:cxn modelId="{40A590B4-8190-CC4B-AE9E-2816DBD794E5}" type="presOf" srcId="{97A1B6B5-CD87-1D47-A266-52E979659260}" destId="{49DFA04C-A926-2141-B0A6-99E7D52DDE0A}" srcOrd="1" destOrd="0" presId="urn:microsoft.com/office/officeart/2005/8/layout/orgChart1"/>
    <dgm:cxn modelId="{21FC91B5-570C-0A46-92BD-B275CF3ACC28}" type="presOf" srcId="{F50C2169-E80B-B34C-9F79-2B1CE7E99241}" destId="{E075C55F-7AEF-6A46-857E-844F4E199699}" srcOrd="1" destOrd="0" presId="urn:microsoft.com/office/officeart/2005/8/layout/orgChart1"/>
    <dgm:cxn modelId="{975471B6-49D7-034A-A2E8-75E609FD4A8F}" type="presOf" srcId="{1733E34D-916B-0940-93D3-469CC1D29BD9}" destId="{A8696680-AD5A-3B48-8B94-24AA36B45A9B}" srcOrd="1" destOrd="0" presId="urn:microsoft.com/office/officeart/2005/8/layout/orgChart1"/>
    <dgm:cxn modelId="{271F2FB7-A6F8-3C4C-8341-82B695CBFC2B}" type="presOf" srcId="{4BA75D12-0892-5C41-8C5E-FD1AFBE18FA4}" destId="{AE4B9A23-5D0E-D042-94F2-67C3F4DF71ED}" srcOrd="1" destOrd="0" presId="urn:microsoft.com/office/officeart/2005/8/layout/orgChart1"/>
    <dgm:cxn modelId="{C1BB56B7-38E3-F244-A6CC-2CB2AF8119E1}" type="presOf" srcId="{B8788B94-12D8-1641-9C60-3BD8AA4D98D9}" destId="{0AD9DA84-1224-A849-9ED7-1A87CDD1352C}" srcOrd="0" destOrd="0" presId="urn:microsoft.com/office/officeart/2005/8/layout/orgChart1"/>
    <dgm:cxn modelId="{FEB2BCB7-F13B-7845-8FAA-4A90F71E9511}" srcId="{A0A71566-7C06-D646-B55D-B4BC0D881717}" destId="{E47C9A9D-C402-B847-956C-C4E9903217D3}" srcOrd="0" destOrd="0" parTransId="{B70135CB-ADE7-CA46-A4F3-9FA09C02CB85}" sibTransId="{8A8EBF19-A1B5-3346-95E8-225ADDA624EA}"/>
    <dgm:cxn modelId="{9AC515B8-893F-7C48-88BB-976826C0C3CC}" type="presOf" srcId="{33DFA988-CA31-F848-9C93-ADDC0A5FF159}" destId="{1F1E59CC-9BEF-D94D-BDAD-1EA7FD38A601}" srcOrd="0" destOrd="0" presId="urn:microsoft.com/office/officeart/2005/8/layout/orgChart1"/>
    <dgm:cxn modelId="{51877FB9-62B4-8B49-A197-DFC1719E36EC}" type="presOf" srcId="{A59DEE35-B89D-444F-9F33-31A5EEC00A0D}" destId="{B4FD50BE-F4D4-A84C-A5B0-825CAFF2D547}" srcOrd="1" destOrd="0" presId="urn:microsoft.com/office/officeart/2005/8/layout/orgChart1"/>
    <dgm:cxn modelId="{82A818BA-35EF-1F43-90EF-9EF8440E561D}" type="presOf" srcId="{957BFE2E-E3BB-A347-86D9-AD2EA0C66188}" destId="{F40EFBFF-448E-8A48-A6AB-575E61DA0E44}" srcOrd="0" destOrd="0" presId="urn:microsoft.com/office/officeart/2005/8/layout/orgChart1"/>
    <dgm:cxn modelId="{8B6BCABC-DE09-4B4D-85FC-C592C377BB18}" type="presOf" srcId="{A0A71566-7C06-D646-B55D-B4BC0D881717}" destId="{D48B501B-F55C-3A42-83F9-002DB5AC5575}" srcOrd="0" destOrd="0" presId="urn:microsoft.com/office/officeart/2005/8/layout/orgChart1"/>
    <dgm:cxn modelId="{F91D63BF-9F4F-AD41-81E4-9175B44BA5A9}" srcId="{7268BAEA-4B85-BA4E-82BA-725DEF60D517}" destId="{33DFA988-CA31-F848-9C93-ADDC0A5FF159}" srcOrd="1" destOrd="0" parTransId="{EBA0128D-41F9-6547-98E0-6A12E8D61CA5}" sibTransId="{221FF581-017A-F24F-B95A-675D518A3F07}"/>
    <dgm:cxn modelId="{1819E5C3-2715-D343-8437-94B17522E160}" type="presOf" srcId="{34E11123-BA4A-B54F-AA0B-FC14DBB98370}" destId="{D11ABD30-B731-BA4E-98F4-8142460AB46F}" srcOrd="0" destOrd="0" presId="urn:microsoft.com/office/officeart/2005/8/layout/orgChart1"/>
    <dgm:cxn modelId="{011CF3C4-CD61-304E-A663-8F4C06494DF6}" type="presOf" srcId="{5F83A4B9-65CE-3C4F-9501-528D0E514DF2}" destId="{2DCDC358-064A-B741-A622-654D70F5DCC8}" srcOrd="0" destOrd="0" presId="urn:microsoft.com/office/officeart/2005/8/layout/orgChart1"/>
    <dgm:cxn modelId="{F1CB77C5-F5DD-0E40-8BA2-6628B415F8E5}" type="presOf" srcId="{ABD59D81-CB6D-8E4B-A1AF-F23489D8B1A5}" destId="{1EA0D3AB-EA51-9047-817C-6A6FDC553CA4}" srcOrd="1" destOrd="0" presId="urn:microsoft.com/office/officeart/2005/8/layout/orgChart1"/>
    <dgm:cxn modelId="{C1EC8FC5-5622-4E43-AE7F-8E432DB24EA2}" type="presOf" srcId="{8691DFC3-C004-FA47-82D8-1E5EDD163C97}" destId="{40B5B882-B052-0148-B796-7B2CA6BC7EA5}" srcOrd="0" destOrd="0" presId="urn:microsoft.com/office/officeart/2005/8/layout/orgChart1"/>
    <dgm:cxn modelId="{BC8DEFC7-F4C5-9C41-A55D-2F2339729E6D}" srcId="{2691C80A-503F-BB4E-B083-3106DCB405C9}" destId="{4DEC42F1-24C0-B648-8400-F12F0FD6D81D}" srcOrd="3" destOrd="0" parTransId="{5F954925-7E76-7A4D-A9C1-FD92628A6D20}" sibTransId="{3FF84663-CD8D-FD46-BCA7-E2BB3B2E16B1}"/>
    <dgm:cxn modelId="{9CF12DC9-D7D4-0249-B68C-3BDF40068F01}" type="presOf" srcId="{190CDF69-F523-9B4E-BB0F-5FC9C9D1DF6C}" destId="{C3DD07B5-5C96-CE4B-AEA9-B0D6000AC226}" srcOrd="0" destOrd="0" presId="urn:microsoft.com/office/officeart/2005/8/layout/orgChart1"/>
    <dgm:cxn modelId="{AD2253CA-D1F1-8C45-98C7-2F835E58A435}" srcId="{F20EE1B9-04D6-5C44-AB72-0476BCECF497}" destId="{BEE9B6FA-1F3C-E849-90E7-24E3ED8F46C6}" srcOrd="0" destOrd="0" parTransId="{6B092E27-BED4-8842-9387-F7168BE2E991}" sibTransId="{AB128319-B3BC-934F-AC12-A452CB49295D}"/>
    <dgm:cxn modelId="{CB42F0CA-F6AE-2B44-AE0E-865DB1974B64}" srcId="{E86B6C18-E9E9-2942-9FC4-23D1FFE14C2A}" destId="{883F3A16-B7F6-4143-898F-8F1CA18F904D}" srcOrd="0" destOrd="0" parTransId="{D30F36BB-7794-CB4F-8558-D849DE6F1AAE}" sibTransId="{D64E25BE-EC77-CC44-83B6-0953E4EA8560}"/>
    <dgm:cxn modelId="{A880D8CB-2247-144B-A9E7-D64A2BBD1FF3}" srcId="{ABD59D81-CB6D-8E4B-A1AF-F23489D8B1A5}" destId="{76C716E3-1619-9E46-BEB6-574273ABD20D}" srcOrd="0" destOrd="0" parTransId="{B5E0ADC0-36F5-EE42-AD64-F5B22721A9B3}" sibTransId="{0BDD8EB2-BA18-5C40-B24D-03154E5CF984}"/>
    <dgm:cxn modelId="{EA9126CE-8645-0148-9909-29831FB9EC79}" type="presOf" srcId="{5C9C254B-2D28-C04D-9418-A48367366FDE}" destId="{4ECE7E0A-FF66-CD48-A538-9B1EF4DA901F}" srcOrd="0" destOrd="0" presId="urn:microsoft.com/office/officeart/2005/8/layout/orgChart1"/>
    <dgm:cxn modelId="{E75946CF-8565-9F4C-AE40-B4D643119949}" type="presOf" srcId="{B61706A7-5578-7D4C-B14C-46428BC0C815}" destId="{9C1AE833-8F7E-5147-97C1-B48831BCA71A}" srcOrd="0" destOrd="0" presId="urn:microsoft.com/office/officeart/2005/8/layout/orgChart1"/>
    <dgm:cxn modelId="{2B5D0DD1-8280-A247-86C6-5E04F808CF79}" type="presOf" srcId="{76C716E3-1619-9E46-BEB6-574273ABD20D}" destId="{2DE6A352-D87C-E147-9DF9-F1E370B751EF}" srcOrd="1" destOrd="0" presId="urn:microsoft.com/office/officeart/2005/8/layout/orgChart1"/>
    <dgm:cxn modelId="{2FB10AD6-10F6-E048-9160-0F48726949CA}" type="presOf" srcId="{0B2138DC-4274-FD46-AE19-E2D1780DB74D}" destId="{FE1654D0-2984-CD45-815D-F6496CA0967F}" srcOrd="0" destOrd="0" presId="urn:microsoft.com/office/officeart/2005/8/layout/orgChart1"/>
    <dgm:cxn modelId="{74D6A3D6-DAE6-854A-A8B0-A1D0A5BE59B5}" srcId="{2691C80A-503F-BB4E-B083-3106DCB405C9}" destId="{F20EE1B9-04D6-5C44-AB72-0476BCECF497}" srcOrd="1" destOrd="0" parTransId="{5C9C254B-2D28-C04D-9418-A48367366FDE}" sibTransId="{EE129100-2169-9346-846B-B777B129DB64}"/>
    <dgm:cxn modelId="{592E81D8-E6B6-A44F-907C-03D7998DCCCD}" type="presOf" srcId="{1FAB17C2-60F3-5141-97C1-A9EEC68467F6}" destId="{5C849B1B-4DE9-2B44-B314-6A11E870238D}" srcOrd="0" destOrd="0" presId="urn:microsoft.com/office/officeart/2005/8/layout/orgChart1"/>
    <dgm:cxn modelId="{92BF9ED8-8B03-E343-AA8D-8F57D4A5BD77}" type="presOf" srcId="{15E2835D-0FED-8943-A550-D3133B9F7846}" destId="{E9CDDEBF-C96F-B541-AC33-F8819546DFAC}" srcOrd="0" destOrd="0" presId="urn:microsoft.com/office/officeart/2005/8/layout/orgChart1"/>
    <dgm:cxn modelId="{7199F2D8-8FA0-8944-AF5A-DB7F147BF4CE}" type="presOf" srcId="{F2503489-5BB4-FA41-9817-D16459FEB155}" destId="{1E26BB72-7AD4-9141-8C7A-35E263FFD6C5}" srcOrd="1" destOrd="0" presId="urn:microsoft.com/office/officeart/2005/8/layout/orgChart1"/>
    <dgm:cxn modelId="{912B21D9-5F3F-7F41-8435-53D298BE0B1A}" srcId="{2691C80A-503F-BB4E-B083-3106DCB405C9}" destId="{0F3BE241-0339-314E-B688-5866EC5C7E43}" srcOrd="5" destOrd="0" parTransId="{957BFE2E-E3BB-A347-86D9-AD2EA0C66188}" sibTransId="{EB6BBBF4-8EA3-C54D-92A9-3F73900A96C9}"/>
    <dgm:cxn modelId="{06D247D9-35F0-B242-A241-65F73D2F9286}" type="presOf" srcId="{7ABFE83F-764B-754B-B217-013F125D5246}" destId="{91CC3015-8B6B-CE4C-BA1B-29342C05147E}" srcOrd="1" destOrd="0" presId="urn:microsoft.com/office/officeart/2005/8/layout/orgChart1"/>
    <dgm:cxn modelId="{26B998D9-0052-9B4B-987A-EA659783DB89}" type="presOf" srcId="{BEE9B6FA-1F3C-E849-90E7-24E3ED8F46C6}" destId="{6A92BA3B-5A6C-564B-B686-7CB47FE64863}" srcOrd="1" destOrd="0" presId="urn:microsoft.com/office/officeart/2005/8/layout/orgChart1"/>
    <dgm:cxn modelId="{1FF8C7DD-3063-884D-962B-DB739311599E}" type="presOf" srcId="{5E317C0C-A33F-FD45-B445-DF093F0D0F43}" destId="{39DCB064-97AD-3042-B689-5CCB425C38BC}" srcOrd="0" destOrd="0" presId="urn:microsoft.com/office/officeart/2005/8/layout/orgChart1"/>
    <dgm:cxn modelId="{A76B70E0-2327-EA4D-973C-43385E67E76A}" type="presOf" srcId="{663EE370-8B68-D64D-812A-BDC7EB011DFB}" destId="{648CAB93-FA0C-9A49-8E88-42B8D37FE722}" srcOrd="0" destOrd="0" presId="urn:microsoft.com/office/officeart/2005/8/layout/orgChart1"/>
    <dgm:cxn modelId="{AF5CCEE0-9BE4-734D-A374-97E5BDB81BEA}" type="presOf" srcId="{EBA0128D-41F9-6547-98E0-6A12E8D61CA5}" destId="{651949A2-AB85-B04C-A6F8-1060C4FAEFC1}" srcOrd="0" destOrd="0" presId="urn:microsoft.com/office/officeart/2005/8/layout/orgChart1"/>
    <dgm:cxn modelId="{2DE58FE1-200D-DA4B-9A47-AB8062EBECDB}" type="presOf" srcId="{86E9B6E8-BD1B-B146-81BA-A883A898F468}" destId="{D5834198-4836-3143-8953-2686DB5DDDEF}" srcOrd="0" destOrd="0" presId="urn:microsoft.com/office/officeart/2005/8/layout/orgChart1"/>
    <dgm:cxn modelId="{ED7ED3E1-377B-8C49-AB7F-2D52B380212C}" type="presOf" srcId="{0C497ECB-6C8B-1348-993D-AEBDFA051F27}" destId="{67262419-05D0-D143-ABD0-89A2722C2744}" srcOrd="0" destOrd="0" presId="urn:microsoft.com/office/officeart/2005/8/layout/orgChart1"/>
    <dgm:cxn modelId="{C7B1F1E1-2496-1D48-9CEA-1F14D3BB988A}" srcId="{E2DC8A20-549B-C54B-A3E1-34C21F9BA37F}" destId="{8F72CA5D-B27D-574C-AAA4-31D908CE4575}" srcOrd="0" destOrd="0" parTransId="{CD01901B-A19C-F649-ACAC-25A7A2B56D27}" sibTransId="{91D656B4-B42C-4944-89A8-8259F0A4557D}"/>
    <dgm:cxn modelId="{6B7582E2-1029-C64E-95FF-0AA45018DF33}" type="presOf" srcId="{966832E9-1709-6646-83A0-A5EACD96A9F6}" destId="{901A399C-6248-414A-84F3-D4EA2D26FF99}" srcOrd="1" destOrd="0" presId="urn:microsoft.com/office/officeart/2005/8/layout/orgChart1"/>
    <dgm:cxn modelId="{4D6294E2-FA96-ED48-8053-0ACF33F4D8B9}" type="presOf" srcId="{7ABFE83F-764B-754B-B217-013F125D5246}" destId="{12C5CDDB-12B1-DF4A-BBDB-D4E83F8F6FA7}" srcOrd="0" destOrd="0" presId="urn:microsoft.com/office/officeart/2005/8/layout/orgChart1"/>
    <dgm:cxn modelId="{7795E6E4-41B1-DD44-BE92-6526B7562565}" type="presOf" srcId="{9A95B5EC-9F12-374D-A41F-477175C3F643}" destId="{CE283FB8-AC87-984F-B4D9-71207DC4A062}" srcOrd="0" destOrd="0" presId="urn:microsoft.com/office/officeart/2005/8/layout/orgChart1"/>
    <dgm:cxn modelId="{B02AD0E6-22DE-DD4C-97E3-45E2208A05EA}" type="presOf" srcId="{0F86B89C-CE48-7A40-AFBE-7B915DD4C080}" destId="{4550E6E8-1EBE-9D42-B008-877BD3B11BE8}" srcOrd="0" destOrd="0" presId="urn:microsoft.com/office/officeart/2005/8/layout/orgChart1"/>
    <dgm:cxn modelId="{C6BE9DE7-EFA0-8B4E-B1D0-17D0CF26AF2C}" type="presOf" srcId="{2691C80A-503F-BB4E-B083-3106DCB405C9}" destId="{FAA52599-702F-A94D-83EC-6E31272C6B0A}" srcOrd="0" destOrd="0" presId="urn:microsoft.com/office/officeart/2005/8/layout/orgChart1"/>
    <dgm:cxn modelId="{33553FE9-8826-1445-87C9-2C6BA8ACE298}" type="presOf" srcId="{0CCDBFE0-52AD-5842-8703-577F4BF4ABFB}" destId="{E3547CDB-EDAB-0843-B7F6-31D3ABA238D5}" srcOrd="1" destOrd="0" presId="urn:microsoft.com/office/officeart/2005/8/layout/orgChart1"/>
    <dgm:cxn modelId="{434941E9-3CD1-6E45-A8FB-9266D95CA6A9}" type="presOf" srcId="{FF3B39CD-4AA9-3B45-9148-59A178BD9853}" destId="{EFF8E5D7-A338-B14A-8172-C376E971E211}" srcOrd="1" destOrd="0" presId="urn:microsoft.com/office/officeart/2005/8/layout/orgChart1"/>
    <dgm:cxn modelId="{F86B6BED-4B79-2348-A47E-0AB3F8B33423}" srcId="{5F83A4B9-65CE-3C4F-9501-528D0E514DF2}" destId="{966832E9-1709-6646-83A0-A5EACD96A9F6}" srcOrd="2" destOrd="0" parTransId="{8F0E6633-0007-A346-8BB4-30315D1C61D8}" sibTransId="{4AC614DF-E839-9F45-BBE6-60F6E540E030}"/>
    <dgm:cxn modelId="{667996F1-F928-EB41-AF3D-4A52DF5469A0}" type="presOf" srcId="{97A1B6B5-CD87-1D47-A266-52E979659260}" destId="{89EB4CA0-03CF-2D44-B7DA-86D93ED73C45}" srcOrd="0" destOrd="0" presId="urn:microsoft.com/office/officeart/2005/8/layout/orgChart1"/>
    <dgm:cxn modelId="{454032F3-D2F2-754F-8A65-3BF8B9E01DE2}" type="presOf" srcId="{0F3BE241-0339-314E-B688-5866EC5C7E43}" destId="{05785EB4-22BC-0F42-9BFF-55A45534BD92}" srcOrd="0" destOrd="0" presId="urn:microsoft.com/office/officeart/2005/8/layout/orgChart1"/>
    <dgm:cxn modelId="{E0C24FF5-3288-EE43-A3ED-C69FF614A349}" srcId="{7ABFE83F-764B-754B-B217-013F125D5246}" destId="{8691DFC3-C004-FA47-82D8-1E5EDD163C97}" srcOrd="1" destOrd="0" parTransId="{15E2835D-0FED-8943-A550-D3133B9F7846}" sibTransId="{4DB6035D-7F67-C944-A8FC-49E7576C2F2F}"/>
    <dgm:cxn modelId="{78C5ADF6-7F0A-1E47-B9B6-2C5724686855}" type="presOf" srcId="{9A95B5EC-9F12-374D-A41F-477175C3F643}" destId="{699D4B2F-41FC-664F-9751-2B19084AF919}" srcOrd="1" destOrd="0" presId="urn:microsoft.com/office/officeart/2005/8/layout/orgChart1"/>
    <dgm:cxn modelId="{32BCA8F7-3711-064C-ABCB-962EBF0480DC}" srcId="{86E9B6E8-BD1B-B146-81BA-A883A898F468}" destId="{34E11123-BA4A-B54F-AA0B-FC14DBB98370}" srcOrd="0" destOrd="0" parTransId="{F25557C6-2A8A-8847-8C30-DA443F0DBDAF}" sibTransId="{B8B537ED-E97E-1F44-9010-73551E49CBE1}"/>
    <dgm:cxn modelId="{141F07F8-D322-5A49-BD44-7FC6CC6DAE34}" type="presOf" srcId="{883F3A16-B7F6-4143-898F-8F1CA18F904D}" destId="{556A2981-52B4-D04F-9323-41A775BD823F}" srcOrd="0" destOrd="0" presId="urn:microsoft.com/office/officeart/2005/8/layout/orgChart1"/>
    <dgm:cxn modelId="{B6B7C8FA-88D4-7B44-8464-7142A856D24E}" srcId="{71CC3F65-8FB0-7F4D-BFB9-BFAA73676037}" destId="{672175B1-981A-854D-91BE-E0771C478635}" srcOrd="0" destOrd="0" parTransId="{2ED9DBEC-552E-D74E-89E3-6FBAE4528A07}" sibTransId="{BFEBC895-07DB-3E47-ACB9-DE58F9A54AA1}"/>
    <dgm:cxn modelId="{43DC23FB-366F-5B42-BED8-9BD2CCA03C49}" type="presOf" srcId="{34BC5617-B3A9-6440-9B5C-07CAB11B26A3}" destId="{25BABB10-4F85-BC4E-BE0F-C4B22AA2DF0F}" srcOrd="0" destOrd="0" presId="urn:microsoft.com/office/officeart/2005/8/layout/orgChart1"/>
    <dgm:cxn modelId="{59198CFB-9DA5-E148-9F68-E3F3EE34552C}" type="presOf" srcId="{E86B6C18-E9E9-2942-9FC4-23D1FFE14C2A}" destId="{307C5C23-DCF3-DC4B-9E73-B7E250D8A738}" srcOrd="1" destOrd="0" presId="urn:microsoft.com/office/officeart/2005/8/layout/orgChart1"/>
    <dgm:cxn modelId="{B82E2FFD-5D78-DC4D-BE6C-BBEDE5999324}" srcId="{97A1B6B5-CD87-1D47-A266-52E979659260}" destId="{ECF045E5-A1B5-A841-8AFD-F1A35DE564F5}" srcOrd="1" destOrd="0" parTransId="{25702455-F7AD-2145-BF1F-C12034A9E461}" sibTransId="{5785A224-7C20-6541-872A-2B60508A51ED}"/>
    <dgm:cxn modelId="{09DAD5FF-A45D-A74F-B58F-BF6892E36D92}" type="presOf" srcId="{B70135CB-ADE7-CA46-A4F3-9FA09C02CB85}" destId="{E4CC4AEC-D124-0844-847F-A7AEA2FA319E}" srcOrd="0" destOrd="0" presId="urn:microsoft.com/office/officeart/2005/8/layout/orgChart1"/>
    <dgm:cxn modelId="{1BBFF8EE-E9ED-264F-98AE-FC4BE12A4B32}" type="presParOf" srcId="{6425B651-E677-2142-9B88-6FF565B7DFFC}" destId="{E4F77F5B-8AB1-4341-A464-938385973B6E}" srcOrd="0" destOrd="0" presId="urn:microsoft.com/office/officeart/2005/8/layout/orgChart1"/>
    <dgm:cxn modelId="{1C3166BD-8A76-B049-BD68-6D17A8F13127}" type="presParOf" srcId="{E4F77F5B-8AB1-4341-A464-938385973B6E}" destId="{29554C65-CFA2-FA4B-8478-5ED928ED3CD1}" srcOrd="0" destOrd="0" presId="urn:microsoft.com/office/officeart/2005/8/layout/orgChart1"/>
    <dgm:cxn modelId="{ADA94977-4F2E-4C4D-89A6-F1D393AEFC95}" type="presParOf" srcId="{29554C65-CFA2-FA4B-8478-5ED928ED3CD1}" destId="{3E6E9637-63A9-AC46-ADB6-41CD3C81E8F7}" srcOrd="0" destOrd="0" presId="urn:microsoft.com/office/officeart/2005/8/layout/orgChart1"/>
    <dgm:cxn modelId="{EBF5FF18-BAE6-E749-956A-05AC49CF626B}" type="presParOf" srcId="{29554C65-CFA2-FA4B-8478-5ED928ED3CD1}" destId="{E075C55F-7AEF-6A46-857E-844F4E199699}" srcOrd="1" destOrd="0" presId="urn:microsoft.com/office/officeart/2005/8/layout/orgChart1"/>
    <dgm:cxn modelId="{084EAF11-6141-2141-AFF9-51793EE84292}" type="presParOf" srcId="{E4F77F5B-8AB1-4341-A464-938385973B6E}" destId="{FFFF22B5-ED3E-C64B-A6C5-F04BE4E5A62E}" srcOrd="1" destOrd="0" presId="urn:microsoft.com/office/officeart/2005/8/layout/orgChart1"/>
    <dgm:cxn modelId="{B54CCF20-AB02-F64C-A3AB-FCC260E09D78}" type="presParOf" srcId="{E4F77F5B-8AB1-4341-A464-938385973B6E}" destId="{3B8C2820-451B-6648-8B32-D0BE7C178EBB}" srcOrd="2" destOrd="0" presId="urn:microsoft.com/office/officeart/2005/8/layout/orgChart1"/>
    <dgm:cxn modelId="{A411BCC2-DC99-984F-9A23-EC953EEEFF32}" type="presParOf" srcId="{3B8C2820-451B-6648-8B32-D0BE7C178EBB}" destId="{6D564915-9E75-A34B-93E7-5F9CF80B2637}" srcOrd="0" destOrd="0" presId="urn:microsoft.com/office/officeart/2005/8/layout/orgChart1"/>
    <dgm:cxn modelId="{0B9EBD17-F0C4-A344-B345-432214E8B593}" type="presParOf" srcId="{3B8C2820-451B-6648-8B32-D0BE7C178EBB}" destId="{9570F067-724C-9F49-AF54-F42CAA1E1A1E}" srcOrd="1" destOrd="0" presId="urn:microsoft.com/office/officeart/2005/8/layout/orgChart1"/>
    <dgm:cxn modelId="{3A01379B-E68A-8C49-90D3-3D8F09AD8D73}" type="presParOf" srcId="{9570F067-724C-9F49-AF54-F42CAA1E1A1E}" destId="{D67EDEA5-99CE-8B42-82AA-680AE5C5A13C}" srcOrd="0" destOrd="0" presId="urn:microsoft.com/office/officeart/2005/8/layout/orgChart1"/>
    <dgm:cxn modelId="{0AB20E59-EDF0-1141-A2E6-22BE07F1E547}" type="presParOf" srcId="{D67EDEA5-99CE-8B42-82AA-680AE5C5A13C}" destId="{68D09B3E-B4AA-FE41-935A-9E8FC0866CE8}" srcOrd="0" destOrd="0" presId="urn:microsoft.com/office/officeart/2005/8/layout/orgChart1"/>
    <dgm:cxn modelId="{EE3E2876-449E-6D4D-975D-20C4774B2871}" type="presParOf" srcId="{D67EDEA5-99CE-8B42-82AA-680AE5C5A13C}" destId="{B4FD50BE-F4D4-A84C-A5B0-825CAFF2D547}" srcOrd="1" destOrd="0" presId="urn:microsoft.com/office/officeart/2005/8/layout/orgChart1"/>
    <dgm:cxn modelId="{9E1C7F81-41FD-7D4D-B83F-674B1AAF9B1B}" type="presParOf" srcId="{9570F067-724C-9F49-AF54-F42CAA1E1A1E}" destId="{3CFC9A02-49D9-E14A-85B6-75A28E499283}" srcOrd="1" destOrd="0" presId="urn:microsoft.com/office/officeart/2005/8/layout/orgChart1"/>
    <dgm:cxn modelId="{621A8E1F-5E85-C743-9CEE-21B5F4C64AD8}" type="presParOf" srcId="{9570F067-724C-9F49-AF54-F42CAA1E1A1E}" destId="{C7B94A42-D2A2-C948-9DA1-EEE7B84A6812}" srcOrd="2" destOrd="0" presId="urn:microsoft.com/office/officeart/2005/8/layout/orgChart1"/>
    <dgm:cxn modelId="{2DF26793-2881-CF43-9FA0-6EC4CC7941A3}" type="presParOf" srcId="{6425B651-E677-2142-9B88-6FF565B7DFFC}" destId="{69BDADF5-E6E9-394A-AE0B-D8E3DD312845}" srcOrd="1" destOrd="0" presId="urn:microsoft.com/office/officeart/2005/8/layout/orgChart1"/>
    <dgm:cxn modelId="{07C0B548-FAD7-A549-ADC9-92AE71755998}" type="presParOf" srcId="{69BDADF5-E6E9-394A-AE0B-D8E3DD312845}" destId="{D9E01F29-69A8-7A4F-9342-B56046890A20}" srcOrd="0" destOrd="0" presId="urn:microsoft.com/office/officeart/2005/8/layout/orgChart1"/>
    <dgm:cxn modelId="{EAAA48BA-EB17-564A-9064-79DE44D3BD39}" type="presParOf" srcId="{D9E01F29-69A8-7A4F-9342-B56046890A20}" destId="{FAA52599-702F-A94D-83EC-6E31272C6B0A}" srcOrd="0" destOrd="0" presId="urn:microsoft.com/office/officeart/2005/8/layout/orgChart1"/>
    <dgm:cxn modelId="{F3A27EDA-730C-F14D-94A2-87D30E000BE2}" type="presParOf" srcId="{D9E01F29-69A8-7A4F-9342-B56046890A20}" destId="{6D371FE9-ED99-2048-ADFB-9AA0C8C47C54}" srcOrd="1" destOrd="0" presId="urn:microsoft.com/office/officeart/2005/8/layout/orgChart1"/>
    <dgm:cxn modelId="{E71E95CE-39DD-D24F-AE2E-B1210CFCFA3D}" type="presParOf" srcId="{69BDADF5-E6E9-394A-AE0B-D8E3DD312845}" destId="{057F72DD-A8F9-4348-A74C-ED6026CDEE8B}" srcOrd="1" destOrd="0" presId="urn:microsoft.com/office/officeart/2005/8/layout/orgChart1"/>
    <dgm:cxn modelId="{C60678EC-3E07-3344-80D1-325655133C6E}" type="presParOf" srcId="{057F72DD-A8F9-4348-A74C-ED6026CDEE8B}" destId="{4ECE7E0A-FF66-CD48-A538-9B1EF4DA901F}" srcOrd="0" destOrd="0" presId="urn:microsoft.com/office/officeart/2005/8/layout/orgChart1"/>
    <dgm:cxn modelId="{D753219F-D206-8640-9236-6C57A0F2880F}" type="presParOf" srcId="{057F72DD-A8F9-4348-A74C-ED6026CDEE8B}" destId="{62CBEF37-F21C-9E40-B3C4-C7DFF911A37E}" srcOrd="1" destOrd="0" presId="urn:microsoft.com/office/officeart/2005/8/layout/orgChart1"/>
    <dgm:cxn modelId="{63A1BE67-9186-3648-83CF-2F3EAE466E00}" type="presParOf" srcId="{62CBEF37-F21C-9E40-B3C4-C7DFF911A37E}" destId="{4925E087-EFB5-0446-B023-63DED5CFFDDF}" srcOrd="0" destOrd="0" presId="urn:microsoft.com/office/officeart/2005/8/layout/orgChart1"/>
    <dgm:cxn modelId="{16DB77D4-8DDC-D44B-BCC3-06308CB1CB09}" type="presParOf" srcId="{4925E087-EFB5-0446-B023-63DED5CFFDDF}" destId="{45449D0B-4103-D345-A6AA-1B7DDCCC6A05}" srcOrd="0" destOrd="0" presId="urn:microsoft.com/office/officeart/2005/8/layout/orgChart1"/>
    <dgm:cxn modelId="{10E007F2-F9D6-AD45-8E36-11418A6D8939}" type="presParOf" srcId="{4925E087-EFB5-0446-B023-63DED5CFFDDF}" destId="{028024FD-9B1F-9145-B959-3E5D3AAF79F5}" srcOrd="1" destOrd="0" presId="urn:microsoft.com/office/officeart/2005/8/layout/orgChart1"/>
    <dgm:cxn modelId="{DC94C830-F6C0-C04A-AEBD-60072B70EDF5}" type="presParOf" srcId="{62CBEF37-F21C-9E40-B3C4-C7DFF911A37E}" destId="{FAC4A43D-A1FF-3148-AF65-4CE9D661EBA6}" srcOrd="1" destOrd="0" presId="urn:microsoft.com/office/officeart/2005/8/layout/orgChart1"/>
    <dgm:cxn modelId="{CD7A1EA8-4F00-4F49-B020-8E44CFB54C20}" type="presParOf" srcId="{FAC4A43D-A1FF-3148-AF65-4CE9D661EBA6}" destId="{170A298E-D608-5842-BBF7-B332FD3E9600}" srcOrd="0" destOrd="0" presId="urn:microsoft.com/office/officeart/2005/8/layout/orgChart1"/>
    <dgm:cxn modelId="{04D50D61-A145-BB45-9B1A-A7E9559DEB00}" type="presParOf" srcId="{FAC4A43D-A1FF-3148-AF65-4CE9D661EBA6}" destId="{28FE4F90-0A78-5543-8AC2-B07E7C380628}" srcOrd="1" destOrd="0" presId="urn:microsoft.com/office/officeart/2005/8/layout/orgChart1"/>
    <dgm:cxn modelId="{49281266-9621-8443-97E3-FC425A0B0125}" type="presParOf" srcId="{28FE4F90-0A78-5543-8AC2-B07E7C380628}" destId="{1F8AA088-BDA2-2641-B1BF-95FF5B9A86C6}" srcOrd="0" destOrd="0" presId="urn:microsoft.com/office/officeart/2005/8/layout/orgChart1"/>
    <dgm:cxn modelId="{631B82D5-B58C-8547-BDA4-1193C2B8935B}" type="presParOf" srcId="{1F8AA088-BDA2-2641-B1BF-95FF5B9A86C6}" destId="{CEAF9C9C-D141-C94C-BED8-0DF1D8E37899}" srcOrd="0" destOrd="0" presId="urn:microsoft.com/office/officeart/2005/8/layout/orgChart1"/>
    <dgm:cxn modelId="{8AD5A31E-0B7B-EA4B-8486-A0C9C0E15BDE}" type="presParOf" srcId="{1F8AA088-BDA2-2641-B1BF-95FF5B9A86C6}" destId="{6A92BA3B-5A6C-564B-B686-7CB47FE64863}" srcOrd="1" destOrd="0" presId="urn:microsoft.com/office/officeart/2005/8/layout/orgChart1"/>
    <dgm:cxn modelId="{2B64F3FD-4C8F-8A4D-AEAF-C8FBB7EC39DD}" type="presParOf" srcId="{28FE4F90-0A78-5543-8AC2-B07E7C380628}" destId="{2F7E87BC-8E04-1C46-9973-FB6450AA1AD8}" srcOrd="1" destOrd="0" presId="urn:microsoft.com/office/officeart/2005/8/layout/orgChart1"/>
    <dgm:cxn modelId="{1C993DAA-5ECC-4145-A706-210ED4CF84FC}" type="presParOf" srcId="{2F7E87BC-8E04-1C46-9973-FB6450AA1AD8}" destId="{631FF51A-DA9A-0B4F-9F60-32B8678DF54E}" srcOrd="0" destOrd="0" presId="urn:microsoft.com/office/officeart/2005/8/layout/orgChart1"/>
    <dgm:cxn modelId="{3B78A00E-69A8-EF44-8E3F-C55F33625AC4}" type="presParOf" srcId="{2F7E87BC-8E04-1C46-9973-FB6450AA1AD8}" destId="{EC232560-D27F-4D4B-994C-0B83C2971851}" srcOrd="1" destOrd="0" presId="urn:microsoft.com/office/officeart/2005/8/layout/orgChart1"/>
    <dgm:cxn modelId="{60B6D46A-B717-A748-84B7-45999DC31401}" type="presParOf" srcId="{EC232560-D27F-4D4B-994C-0B83C2971851}" destId="{CD4E693A-0EA1-124B-91D1-F7771575064C}" srcOrd="0" destOrd="0" presId="urn:microsoft.com/office/officeart/2005/8/layout/orgChart1"/>
    <dgm:cxn modelId="{1AD28932-B241-054C-BDC5-1E18C9911243}" type="presParOf" srcId="{CD4E693A-0EA1-124B-91D1-F7771575064C}" destId="{89EB4CA0-03CF-2D44-B7DA-86D93ED73C45}" srcOrd="0" destOrd="0" presId="urn:microsoft.com/office/officeart/2005/8/layout/orgChart1"/>
    <dgm:cxn modelId="{88AD143E-FCDD-A744-91AF-A5702D11CC87}" type="presParOf" srcId="{CD4E693A-0EA1-124B-91D1-F7771575064C}" destId="{49DFA04C-A926-2141-B0A6-99E7D52DDE0A}" srcOrd="1" destOrd="0" presId="urn:microsoft.com/office/officeart/2005/8/layout/orgChart1"/>
    <dgm:cxn modelId="{BCB71F9E-4312-A44A-8619-59D5AB796285}" type="presParOf" srcId="{EC232560-D27F-4D4B-994C-0B83C2971851}" destId="{60225568-0B6F-1143-A50E-FFC90F94B150}" srcOrd="1" destOrd="0" presId="urn:microsoft.com/office/officeart/2005/8/layout/orgChart1"/>
    <dgm:cxn modelId="{89BED948-8BBC-3348-BD4B-8CC17918CA4E}" type="presParOf" srcId="{60225568-0B6F-1143-A50E-FFC90F94B150}" destId="{25BABB10-4F85-BC4E-BE0F-C4B22AA2DF0F}" srcOrd="0" destOrd="0" presId="urn:microsoft.com/office/officeart/2005/8/layout/orgChart1"/>
    <dgm:cxn modelId="{8AC5AF1C-D3EB-284F-86B8-12611942D86A}" type="presParOf" srcId="{60225568-0B6F-1143-A50E-FFC90F94B150}" destId="{F357AE55-392A-B643-BFBB-4188673C27DF}" srcOrd="1" destOrd="0" presId="urn:microsoft.com/office/officeart/2005/8/layout/orgChart1"/>
    <dgm:cxn modelId="{AF34B396-0133-D64E-8C3C-DDBA0223207F}" type="presParOf" srcId="{F357AE55-392A-B643-BFBB-4188673C27DF}" destId="{9518678D-2ABB-D345-8D9A-E86990D7DE8C}" srcOrd="0" destOrd="0" presId="urn:microsoft.com/office/officeart/2005/8/layout/orgChart1"/>
    <dgm:cxn modelId="{42E145C7-71B1-B148-867C-DDAC5BE4B10E}" type="presParOf" srcId="{9518678D-2ABB-D345-8D9A-E86990D7DE8C}" destId="{E3C116C8-D601-4542-950C-CB36B5983645}" srcOrd="0" destOrd="0" presId="urn:microsoft.com/office/officeart/2005/8/layout/orgChart1"/>
    <dgm:cxn modelId="{96B303AE-5206-AB4C-BA6C-540D5E470ABC}" type="presParOf" srcId="{9518678D-2ABB-D345-8D9A-E86990D7DE8C}" destId="{320B8374-77A2-314B-8C71-F51D1F3F517B}" srcOrd="1" destOrd="0" presId="urn:microsoft.com/office/officeart/2005/8/layout/orgChart1"/>
    <dgm:cxn modelId="{89623D1E-8E3D-6941-AB53-3433E0CE8FC8}" type="presParOf" srcId="{F357AE55-392A-B643-BFBB-4188673C27DF}" destId="{A5EEC08D-5308-744F-9FE3-5241911AFFCF}" srcOrd="1" destOrd="0" presId="urn:microsoft.com/office/officeart/2005/8/layout/orgChart1"/>
    <dgm:cxn modelId="{9975882F-8CAD-DD4B-992E-5D56204A1386}" type="presParOf" srcId="{F357AE55-392A-B643-BFBB-4188673C27DF}" destId="{DCF5236B-0AA4-B24E-B520-8D2C425551AE}" srcOrd="2" destOrd="0" presId="urn:microsoft.com/office/officeart/2005/8/layout/orgChart1"/>
    <dgm:cxn modelId="{BCA8BD6E-D4F4-B249-90FC-6BE4050285D6}" type="presParOf" srcId="{60225568-0B6F-1143-A50E-FFC90F94B150}" destId="{5736DD4E-408F-2546-A5A3-83BECAB396CE}" srcOrd="2" destOrd="0" presId="urn:microsoft.com/office/officeart/2005/8/layout/orgChart1"/>
    <dgm:cxn modelId="{B2A7310E-8A32-B44C-8D2A-05CB00CC22D8}" type="presParOf" srcId="{60225568-0B6F-1143-A50E-FFC90F94B150}" destId="{078EB7FD-866D-EE4F-8F0C-ACFA1BAB9369}" srcOrd="3" destOrd="0" presId="urn:microsoft.com/office/officeart/2005/8/layout/orgChart1"/>
    <dgm:cxn modelId="{E0084052-1F36-FD4F-A2CC-12F79180596B}" type="presParOf" srcId="{078EB7FD-866D-EE4F-8F0C-ACFA1BAB9369}" destId="{AC9F69B0-83E7-3B45-97DC-28E89599437F}" srcOrd="0" destOrd="0" presId="urn:microsoft.com/office/officeart/2005/8/layout/orgChart1"/>
    <dgm:cxn modelId="{FE210A74-4A59-5E46-8F3B-3027037E7602}" type="presParOf" srcId="{AC9F69B0-83E7-3B45-97DC-28E89599437F}" destId="{C0A9A18D-AB93-454E-8854-9227835DA31D}" srcOrd="0" destOrd="0" presId="urn:microsoft.com/office/officeart/2005/8/layout/orgChart1"/>
    <dgm:cxn modelId="{A3AB36D4-94C3-7447-8DDC-DDD722EBB4E8}" type="presParOf" srcId="{AC9F69B0-83E7-3B45-97DC-28E89599437F}" destId="{38197966-C608-F448-AA23-18B62CD47B3F}" srcOrd="1" destOrd="0" presId="urn:microsoft.com/office/officeart/2005/8/layout/orgChart1"/>
    <dgm:cxn modelId="{85E61FA7-7343-874B-A624-09D2688433C5}" type="presParOf" srcId="{078EB7FD-866D-EE4F-8F0C-ACFA1BAB9369}" destId="{13FBE7AD-CAD5-984E-8EE4-9BBF577A4EFF}" srcOrd="1" destOrd="0" presId="urn:microsoft.com/office/officeart/2005/8/layout/orgChart1"/>
    <dgm:cxn modelId="{AB7AC17E-9A8B-104F-8E3A-FCBE1F3E128D}" type="presParOf" srcId="{078EB7FD-866D-EE4F-8F0C-ACFA1BAB9369}" destId="{5F921788-13F1-334E-8762-E7F42DEF5393}" srcOrd="2" destOrd="0" presId="urn:microsoft.com/office/officeart/2005/8/layout/orgChart1"/>
    <dgm:cxn modelId="{775EF345-8F91-F140-87F3-F74A5FF13E29}" type="presParOf" srcId="{60225568-0B6F-1143-A50E-FFC90F94B150}" destId="{FBF323C2-055C-264B-ACE1-30B7DF3646DF}" srcOrd="4" destOrd="0" presId="urn:microsoft.com/office/officeart/2005/8/layout/orgChart1"/>
    <dgm:cxn modelId="{41B3468E-1AAA-6D47-8D51-CDD93F651CA7}" type="presParOf" srcId="{60225568-0B6F-1143-A50E-FFC90F94B150}" destId="{69D9C1FC-C3DB-7F45-AFD2-74E6278AB115}" srcOrd="5" destOrd="0" presId="urn:microsoft.com/office/officeart/2005/8/layout/orgChart1"/>
    <dgm:cxn modelId="{AC8D6E49-81A6-EA4F-BE4F-0BCF6E055037}" type="presParOf" srcId="{69D9C1FC-C3DB-7F45-AFD2-74E6278AB115}" destId="{13B0768F-DF1C-9943-A269-A9503DBC228B}" srcOrd="0" destOrd="0" presId="urn:microsoft.com/office/officeart/2005/8/layout/orgChart1"/>
    <dgm:cxn modelId="{28BA5BAE-4AB9-9E4C-9DE1-900032327271}" type="presParOf" srcId="{13B0768F-DF1C-9943-A269-A9503DBC228B}" destId="{9C387DB3-2F75-E248-BDA5-C2B50582581B}" srcOrd="0" destOrd="0" presId="urn:microsoft.com/office/officeart/2005/8/layout/orgChart1"/>
    <dgm:cxn modelId="{DBD3FC5C-2E17-3842-B6D9-B54BE294211C}" type="presParOf" srcId="{13B0768F-DF1C-9943-A269-A9503DBC228B}" destId="{AC138D33-EABC-D44F-9CE7-84ADF69167E4}" srcOrd="1" destOrd="0" presId="urn:microsoft.com/office/officeart/2005/8/layout/orgChart1"/>
    <dgm:cxn modelId="{5BE5FB8A-7B52-C44C-8C6E-8D70F3024E64}" type="presParOf" srcId="{69D9C1FC-C3DB-7F45-AFD2-74E6278AB115}" destId="{98D5F849-4ED1-FF4B-A169-6AEB85A459BB}" srcOrd="1" destOrd="0" presId="urn:microsoft.com/office/officeart/2005/8/layout/orgChart1"/>
    <dgm:cxn modelId="{3B57D60E-AD1C-D447-B92D-5CCA43AF8896}" type="presParOf" srcId="{69D9C1FC-C3DB-7F45-AFD2-74E6278AB115}" destId="{0DDD67B7-10D9-684B-8C9C-DBFD36C27F2C}" srcOrd="2" destOrd="0" presId="urn:microsoft.com/office/officeart/2005/8/layout/orgChart1"/>
    <dgm:cxn modelId="{CBA4157B-CFD7-BD43-AAB7-AD584CD682F1}" type="presParOf" srcId="{EC232560-D27F-4D4B-994C-0B83C2971851}" destId="{47A14A42-C6B5-A049-8FF2-66074B5B05DE}" srcOrd="2" destOrd="0" presId="urn:microsoft.com/office/officeart/2005/8/layout/orgChart1"/>
    <dgm:cxn modelId="{2EA093DA-6144-1A4E-80D9-3051F54EBF7D}" type="presParOf" srcId="{2F7E87BC-8E04-1C46-9973-FB6450AA1AD8}" destId="{0AD9DA84-1224-A849-9ED7-1A87CDD1352C}" srcOrd="2" destOrd="0" presId="urn:microsoft.com/office/officeart/2005/8/layout/orgChart1"/>
    <dgm:cxn modelId="{52673485-CFC0-6048-B213-9459BF39ACA8}" type="presParOf" srcId="{2F7E87BC-8E04-1C46-9973-FB6450AA1AD8}" destId="{EC4A5516-968F-E741-AA0E-7CD9F269E3CF}" srcOrd="3" destOrd="0" presId="urn:microsoft.com/office/officeart/2005/8/layout/orgChart1"/>
    <dgm:cxn modelId="{73C9C0D5-FB3C-1945-BBE5-6BC2D4F92CD4}" type="presParOf" srcId="{EC4A5516-968F-E741-AA0E-7CD9F269E3CF}" destId="{7DD3F9D9-DBB8-104C-B580-F370D99C125C}" srcOrd="0" destOrd="0" presId="urn:microsoft.com/office/officeart/2005/8/layout/orgChart1"/>
    <dgm:cxn modelId="{EA4C86C8-D8D7-0648-801E-81C7CAEB85E0}" type="presParOf" srcId="{7DD3F9D9-DBB8-104C-B580-F370D99C125C}" destId="{2DCDC358-064A-B741-A622-654D70F5DCC8}" srcOrd="0" destOrd="0" presId="urn:microsoft.com/office/officeart/2005/8/layout/orgChart1"/>
    <dgm:cxn modelId="{95F4879D-5AB1-2449-9838-29A4F5972D2D}" type="presParOf" srcId="{7DD3F9D9-DBB8-104C-B580-F370D99C125C}" destId="{5BB6D958-B359-BB44-9E74-A29F7F507C1B}" srcOrd="1" destOrd="0" presId="urn:microsoft.com/office/officeart/2005/8/layout/orgChart1"/>
    <dgm:cxn modelId="{82CD4FC6-0E52-7A46-A238-EC8D52B8BB62}" type="presParOf" srcId="{EC4A5516-968F-E741-AA0E-7CD9F269E3CF}" destId="{77785725-2454-D74B-8CBC-D1143B2E9561}" srcOrd="1" destOrd="0" presId="urn:microsoft.com/office/officeart/2005/8/layout/orgChart1"/>
    <dgm:cxn modelId="{D8B8C46E-4F75-8640-889E-D1580C07BBF2}" type="presParOf" srcId="{77785725-2454-D74B-8CBC-D1143B2E9561}" destId="{D008F6F3-F291-944F-BFF9-AC74A1A11F22}" srcOrd="0" destOrd="0" presId="urn:microsoft.com/office/officeart/2005/8/layout/orgChart1"/>
    <dgm:cxn modelId="{BEF645F7-43A4-994F-B986-9A47377F78D0}" type="presParOf" srcId="{77785725-2454-D74B-8CBC-D1143B2E9561}" destId="{30F4D2DA-6999-1143-8FB2-110A913329F0}" srcOrd="1" destOrd="0" presId="urn:microsoft.com/office/officeart/2005/8/layout/orgChart1"/>
    <dgm:cxn modelId="{2DA75A0C-FBBD-974D-870D-5B6C15108030}" type="presParOf" srcId="{30F4D2DA-6999-1143-8FB2-110A913329F0}" destId="{B6398D85-46D0-3D47-980C-9D2EBA34BB7B}" srcOrd="0" destOrd="0" presId="urn:microsoft.com/office/officeart/2005/8/layout/orgChart1"/>
    <dgm:cxn modelId="{D6A14811-972A-6048-9014-074279644C4D}" type="presParOf" srcId="{B6398D85-46D0-3D47-980C-9D2EBA34BB7B}" destId="{4550E6E8-1EBE-9D42-B008-877BD3B11BE8}" srcOrd="0" destOrd="0" presId="urn:microsoft.com/office/officeart/2005/8/layout/orgChart1"/>
    <dgm:cxn modelId="{A9C744E8-5326-3043-B1FA-DA9A6C748607}" type="presParOf" srcId="{B6398D85-46D0-3D47-980C-9D2EBA34BB7B}" destId="{2B497A67-13A7-3044-9379-ADB5DC29BCEC}" srcOrd="1" destOrd="0" presId="urn:microsoft.com/office/officeart/2005/8/layout/orgChart1"/>
    <dgm:cxn modelId="{67F4FCA6-AA6D-9344-9F38-F8611676C51D}" type="presParOf" srcId="{30F4D2DA-6999-1143-8FB2-110A913329F0}" destId="{108E9209-4039-0646-8730-77083284660E}" srcOrd="1" destOrd="0" presId="urn:microsoft.com/office/officeart/2005/8/layout/orgChart1"/>
    <dgm:cxn modelId="{3A8654E0-46AA-B449-A206-9CFE6EC2CBF8}" type="presParOf" srcId="{30F4D2DA-6999-1143-8FB2-110A913329F0}" destId="{E6C835C7-0CBA-334E-8E1A-29F9ECD7157B}" srcOrd="2" destOrd="0" presId="urn:microsoft.com/office/officeart/2005/8/layout/orgChart1"/>
    <dgm:cxn modelId="{03FC1600-5D2D-214B-98AC-556BAECACF38}" type="presParOf" srcId="{77785725-2454-D74B-8CBC-D1143B2E9561}" destId="{B5D36F71-526A-614D-8CCE-EE8F866124BF}" srcOrd="2" destOrd="0" presId="urn:microsoft.com/office/officeart/2005/8/layout/orgChart1"/>
    <dgm:cxn modelId="{6574A491-E10C-A744-BC41-5698A5F2B2D5}" type="presParOf" srcId="{77785725-2454-D74B-8CBC-D1143B2E9561}" destId="{24700960-4F79-3748-BF74-EA1B96E9ECDD}" srcOrd="3" destOrd="0" presId="urn:microsoft.com/office/officeart/2005/8/layout/orgChart1"/>
    <dgm:cxn modelId="{BC1A303A-0847-4C46-A8F6-B5BB2F040499}" type="presParOf" srcId="{24700960-4F79-3748-BF74-EA1B96E9ECDD}" destId="{3CAB97B2-E114-B346-95D3-354C920C6C46}" srcOrd="0" destOrd="0" presId="urn:microsoft.com/office/officeart/2005/8/layout/orgChart1"/>
    <dgm:cxn modelId="{75C72B7C-8479-3F4F-9AAE-D0DCC02269E8}" type="presParOf" srcId="{3CAB97B2-E114-B346-95D3-354C920C6C46}" destId="{E3E3703C-D330-3941-8A40-72336E51F68F}" srcOrd="0" destOrd="0" presId="urn:microsoft.com/office/officeart/2005/8/layout/orgChart1"/>
    <dgm:cxn modelId="{6770D2F6-71AC-1B4E-A140-06ABA927CAA7}" type="presParOf" srcId="{3CAB97B2-E114-B346-95D3-354C920C6C46}" destId="{4BEBC7FE-2841-684C-BEF9-80CB8E79C3E8}" srcOrd="1" destOrd="0" presId="urn:microsoft.com/office/officeart/2005/8/layout/orgChart1"/>
    <dgm:cxn modelId="{E24A53C7-ED7B-A242-9EA9-93D351EE9A5A}" type="presParOf" srcId="{24700960-4F79-3748-BF74-EA1B96E9ECDD}" destId="{6951BDB9-703E-4E43-9993-1FC5017D7C5D}" srcOrd="1" destOrd="0" presId="urn:microsoft.com/office/officeart/2005/8/layout/orgChart1"/>
    <dgm:cxn modelId="{DCEF74C9-3E15-F140-953A-670F766D1F34}" type="presParOf" srcId="{24700960-4F79-3748-BF74-EA1B96E9ECDD}" destId="{9DA18707-A29D-5444-AA42-A0722C30B1A4}" srcOrd="2" destOrd="0" presId="urn:microsoft.com/office/officeart/2005/8/layout/orgChart1"/>
    <dgm:cxn modelId="{A0C434DF-2B91-4B4E-B9C7-F49E8580F564}" type="presParOf" srcId="{77785725-2454-D74B-8CBC-D1143B2E9561}" destId="{9AE3CAA3-9893-514D-9DF1-0BF7FF026006}" srcOrd="4" destOrd="0" presId="urn:microsoft.com/office/officeart/2005/8/layout/orgChart1"/>
    <dgm:cxn modelId="{97DA25CE-CB89-4443-BE6D-C90E6E3DF148}" type="presParOf" srcId="{77785725-2454-D74B-8CBC-D1143B2E9561}" destId="{F81FD18C-13EB-904E-AA89-C2C9C780DA2B}" srcOrd="5" destOrd="0" presId="urn:microsoft.com/office/officeart/2005/8/layout/orgChart1"/>
    <dgm:cxn modelId="{1FF295C3-455C-FC41-8D30-BBE2C71E0067}" type="presParOf" srcId="{F81FD18C-13EB-904E-AA89-C2C9C780DA2B}" destId="{E55CC37F-91DB-8D46-824C-2EA9EABE9370}" srcOrd="0" destOrd="0" presId="urn:microsoft.com/office/officeart/2005/8/layout/orgChart1"/>
    <dgm:cxn modelId="{143E9B35-1C82-4E41-92D5-D33A8852AB01}" type="presParOf" srcId="{E55CC37F-91DB-8D46-824C-2EA9EABE9370}" destId="{40F18A20-06A8-CB45-8AE9-EC886FFCF67F}" srcOrd="0" destOrd="0" presId="urn:microsoft.com/office/officeart/2005/8/layout/orgChart1"/>
    <dgm:cxn modelId="{37EE45C1-8BFC-E64B-849B-33314BE3D9D8}" type="presParOf" srcId="{E55CC37F-91DB-8D46-824C-2EA9EABE9370}" destId="{901A399C-6248-414A-84F3-D4EA2D26FF99}" srcOrd="1" destOrd="0" presId="urn:microsoft.com/office/officeart/2005/8/layout/orgChart1"/>
    <dgm:cxn modelId="{A801108F-D5F5-DF41-8E92-33C5C5034CFD}" type="presParOf" srcId="{F81FD18C-13EB-904E-AA89-C2C9C780DA2B}" destId="{F9340D1F-8747-DA4D-8325-ADBA69DBE50C}" srcOrd="1" destOrd="0" presId="urn:microsoft.com/office/officeart/2005/8/layout/orgChart1"/>
    <dgm:cxn modelId="{B8C249B8-FDEB-504A-B227-836F11FA31B4}" type="presParOf" srcId="{F81FD18C-13EB-904E-AA89-C2C9C780DA2B}" destId="{FBC7BD93-01C6-7A48-9263-35D6DCE0A4FB}" srcOrd="2" destOrd="0" presId="urn:microsoft.com/office/officeart/2005/8/layout/orgChart1"/>
    <dgm:cxn modelId="{040D1C0B-F9C8-0B4F-B273-A6E0DBE7DC58}" type="presParOf" srcId="{EC4A5516-968F-E741-AA0E-7CD9F269E3CF}" destId="{E511BDCE-CD6B-964F-B4D8-CA2B594EA414}" srcOrd="2" destOrd="0" presId="urn:microsoft.com/office/officeart/2005/8/layout/orgChart1"/>
    <dgm:cxn modelId="{9946FA12-686D-0E4B-BD81-5E8B1F2E8E40}" type="presParOf" srcId="{28FE4F90-0A78-5543-8AC2-B07E7C380628}" destId="{5B1557F2-DC2C-634F-9EA7-AFE1B669C1FF}" srcOrd="2" destOrd="0" presId="urn:microsoft.com/office/officeart/2005/8/layout/orgChart1"/>
    <dgm:cxn modelId="{3082C52B-0D4D-9A42-9226-52E0E9805B10}" type="presParOf" srcId="{FAC4A43D-A1FF-3148-AF65-4CE9D661EBA6}" destId="{FEEF3A6A-225B-CE42-8DDC-7E6639E15C9A}" srcOrd="2" destOrd="0" presId="urn:microsoft.com/office/officeart/2005/8/layout/orgChart1"/>
    <dgm:cxn modelId="{C6826B2A-1F75-114F-879E-67B0BD970539}" type="presParOf" srcId="{FAC4A43D-A1FF-3148-AF65-4CE9D661EBA6}" destId="{EC7F9E1F-C991-5949-AC3A-C92267C35080}" srcOrd="3" destOrd="0" presId="urn:microsoft.com/office/officeart/2005/8/layout/orgChart1"/>
    <dgm:cxn modelId="{077C8482-F5A1-8C4D-9FA0-9B085B04DBF4}" type="presParOf" srcId="{EC7F9E1F-C991-5949-AC3A-C92267C35080}" destId="{785A518B-D9FC-D24D-86BE-DAB1540A2A32}" srcOrd="0" destOrd="0" presId="urn:microsoft.com/office/officeart/2005/8/layout/orgChart1"/>
    <dgm:cxn modelId="{FB555F1B-CBDD-3B44-8193-73BB6D0E7EA3}" type="presParOf" srcId="{785A518B-D9FC-D24D-86BE-DAB1540A2A32}" destId="{A8E0FFEE-CEAF-B245-83FB-A3C740583339}" srcOrd="0" destOrd="0" presId="urn:microsoft.com/office/officeart/2005/8/layout/orgChart1"/>
    <dgm:cxn modelId="{B4858C00-F7E2-7E4A-AD73-3986C7279FD7}" type="presParOf" srcId="{785A518B-D9FC-D24D-86BE-DAB1540A2A32}" destId="{AE4B9A23-5D0E-D042-94F2-67C3F4DF71ED}" srcOrd="1" destOrd="0" presId="urn:microsoft.com/office/officeart/2005/8/layout/orgChart1"/>
    <dgm:cxn modelId="{E0289B4F-8F9D-4248-8D89-AAAC067B2B36}" type="presParOf" srcId="{EC7F9E1F-C991-5949-AC3A-C92267C35080}" destId="{D6E36FD5-B7FF-B049-A577-C0ACF3E21AEF}" srcOrd="1" destOrd="0" presId="urn:microsoft.com/office/officeart/2005/8/layout/orgChart1"/>
    <dgm:cxn modelId="{23C4FBD7-AFA0-1149-A465-929729A91EC3}" type="presParOf" srcId="{D6E36FD5-B7FF-B049-A577-C0ACF3E21AEF}" destId="{648CAB93-FA0C-9A49-8E88-42B8D37FE722}" srcOrd="0" destOrd="0" presId="urn:microsoft.com/office/officeart/2005/8/layout/orgChart1"/>
    <dgm:cxn modelId="{E42712B3-1AFE-5A49-BA90-B07E864989EA}" type="presParOf" srcId="{D6E36FD5-B7FF-B049-A577-C0ACF3E21AEF}" destId="{4EEC7FF8-D19F-7244-809E-68F9B2F7274D}" srcOrd="1" destOrd="0" presId="urn:microsoft.com/office/officeart/2005/8/layout/orgChart1"/>
    <dgm:cxn modelId="{857DDA61-B685-4140-BDEC-5AAE07931056}" type="presParOf" srcId="{4EEC7FF8-D19F-7244-809E-68F9B2F7274D}" destId="{C7EB4B72-2646-0C45-A232-C2544128BBAF}" srcOrd="0" destOrd="0" presId="urn:microsoft.com/office/officeart/2005/8/layout/orgChart1"/>
    <dgm:cxn modelId="{07B74368-EB1F-DF47-A745-2AEFAFA3652C}" type="presParOf" srcId="{C7EB4B72-2646-0C45-A232-C2544128BBAF}" destId="{609134FE-BC88-7442-8396-DD7F804CB108}" srcOrd="0" destOrd="0" presId="urn:microsoft.com/office/officeart/2005/8/layout/orgChart1"/>
    <dgm:cxn modelId="{661DC20B-1416-D942-A525-FD1A9D219B81}" type="presParOf" srcId="{C7EB4B72-2646-0C45-A232-C2544128BBAF}" destId="{29D44574-C375-CF43-BB8F-41A52AD7346C}" srcOrd="1" destOrd="0" presId="urn:microsoft.com/office/officeart/2005/8/layout/orgChart1"/>
    <dgm:cxn modelId="{1B7C0E54-47FB-AC48-B27B-2A1C85C8E6BF}" type="presParOf" srcId="{4EEC7FF8-D19F-7244-809E-68F9B2F7274D}" destId="{26411918-2766-A54E-980E-6EE561725581}" srcOrd="1" destOrd="0" presId="urn:microsoft.com/office/officeart/2005/8/layout/orgChart1"/>
    <dgm:cxn modelId="{0FA25C36-DAF9-F549-A40B-6D19259BA55F}" type="presParOf" srcId="{26411918-2766-A54E-980E-6EE561725581}" destId="{FC1516B0-0FE2-034A-BBAD-4DA466B794C0}" srcOrd="0" destOrd="0" presId="urn:microsoft.com/office/officeart/2005/8/layout/orgChart1"/>
    <dgm:cxn modelId="{E712429E-5B63-664E-89A3-39FDE2C95187}" type="presParOf" srcId="{26411918-2766-A54E-980E-6EE561725581}" destId="{9584EEAE-1E68-7948-8DD5-D90454F2ACB1}" srcOrd="1" destOrd="0" presId="urn:microsoft.com/office/officeart/2005/8/layout/orgChart1"/>
    <dgm:cxn modelId="{3F01AB1F-37F2-CB46-A6B8-EEC2FF3A6DC9}" type="presParOf" srcId="{9584EEAE-1E68-7948-8DD5-D90454F2ACB1}" destId="{D3155C36-82C9-394E-BEA0-3815512C3F35}" srcOrd="0" destOrd="0" presId="urn:microsoft.com/office/officeart/2005/8/layout/orgChart1"/>
    <dgm:cxn modelId="{2E35031B-CC5F-9F43-AF34-C9D523AB5583}" type="presParOf" srcId="{D3155C36-82C9-394E-BEA0-3815512C3F35}" destId="{70A4699F-B4AD-C748-BEEB-D6D1FABF6A44}" srcOrd="0" destOrd="0" presId="urn:microsoft.com/office/officeart/2005/8/layout/orgChart1"/>
    <dgm:cxn modelId="{77061365-A9C0-DD46-A776-1682D1F04B0E}" type="presParOf" srcId="{D3155C36-82C9-394E-BEA0-3815512C3F35}" destId="{7F399E06-5425-3345-9172-32FCCE4CCC48}" srcOrd="1" destOrd="0" presId="urn:microsoft.com/office/officeart/2005/8/layout/orgChart1"/>
    <dgm:cxn modelId="{A5887996-9F51-9640-B29C-E0F6BEF278FD}" type="presParOf" srcId="{9584EEAE-1E68-7948-8DD5-D90454F2ACB1}" destId="{9596AB53-AF37-A64F-859F-7E15210ADE2B}" srcOrd="1" destOrd="0" presId="urn:microsoft.com/office/officeart/2005/8/layout/orgChart1"/>
    <dgm:cxn modelId="{D62D59F8-2DF1-7843-8DCD-FE4AE07B72DF}" type="presParOf" srcId="{9596AB53-AF37-A64F-859F-7E15210ADE2B}" destId="{47C91B21-4132-4F4E-9C45-D16902E86D69}" srcOrd="0" destOrd="0" presId="urn:microsoft.com/office/officeart/2005/8/layout/orgChart1"/>
    <dgm:cxn modelId="{18451FE1-0344-9E4A-A285-677F2A8DF486}" type="presParOf" srcId="{9596AB53-AF37-A64F-859F-7E15210ADE2B}" destId="{EF9EFFCB-8818-8A4D-84CE-7A5D4B3A89B2}" srcOrd="1" destOrd="0" presId="urn:microsoft.com/office/officeart/2005/8/layout/orgChart1"/>
    <dgm:cxn modelId="{2250D8DF-D390-4343-913D-C64E2FDD14AA}" type="presParOf" srcId="{EF9EFFCB-8818-8A4D-84CE-7A5D4B3A89B2}" destId="{E7160CB6-FD62-CE46-884E-52F51F268083}" srcOrd="0" destOrd="0" presId="urn:microsoft.com/office/officeart/2005/8/layout/orgChart1"/>
    <dgm:cxn modelId="{2EA75B86-3404-B64F-BDD8-BD917BBB513A}" type="presParOf" srcId="{E7160CB6-FD62-CE46-884E-52F51F268083}" destId="{D61B6A05-87C1-F04E-9961-E4F4D2A4B3A0}" srcOrd="0" destOrd="0" presId="urn:microsoft.com/office/officeart/2005/8/layout/orgChart1"/>
    <dgm:cxn modelId="{94D53C0C-6CDC-D544-BAD2-94F044379F06}" type="presParOf" srcId="{E7160CB6-FD62-CE46-884E-52F51F268083}" destId="{EB361F6F-AD00-AF47-89AD-98DA38448FC0}" srcOrd="1" destOrd="0" presId="urn:microsoft.com/office/officeart/2005/8/layout/orgChart1"/>
    <dgm:cxn modelId="{96B91696-5D52-6B4F-BC57-F12A580C9912}" type="presParOf" srcId="{EF9EFFCB-8818-8A4D-84CE-7A5D4B3A89B2}" destId="{AF46788F-0582-DE4C-8356-F61BA6240257}" srcOrd="1" destOrd="0" presId="urn:microsoft.com/office/officeart/2005/8/layout/orgChart1"/>
    <dgm:cxn modelId="{FA4E5322-E580-CF41-8B6B-ABC59EB28C11}" type="presParOf" srcId="{AF46788F-0582-DE4C-8356-F61BA6240257}" destId="{0EA5B38A-9AC0-7747-A991-EF6D8805FFC5}" srcOrd="0" destOrd="0" presId="urn:microsoft.com/office/officeart/2005/8/layout/orgChart1"/>
    <dgm:cxn modelId="{FCB0C84D-5B4B-B04D-A13E-EDB83883466C}" type="presParOf" srcId="{AF46788F-0582-DE4C-8356-F61BA6240257}" destId="{DD3FB209-65B1-9D40-A0B2-E14351F93919}" srcOrd="1" destOrd="0" presId="urn:microsoft.com/office/officeart/2005/8/layout/orgChart1"/>
    <dgm:cxn modelId="{B3E7DD3A-9D08-B741-A3C4-48B23A6ECB38}" type="presParOf" srcId="{DD3FB209-65B1-9D40-A0B2-E14351F93919}" destId="{3EA0D5E1-7352-8C49-A862-731CC42083CF}" srcOrd="0" destOrd="0" presId="urn:microsoft.com/office/officeart/2005/8/layout/orgChart1"/>
    <dgm:cxn modelId="{284968E6-2E1B-E14A-927E-F84BD2E0921E}" type="presParOf" srcId="{3EA0D5E1-7352-8C49-A862-731CC42083CF}" destId="{DA9ACDC3-8DE8-4A4F-9BE7-11424B691184}" srcOrd="0" destOrd="0" presId="urn:microsoft.com/office/officeart/2005/8/layout/orgChart1"/>
    <dgm:cxn modelId="{D04214AB-E01D-3440-B0BB-761EA5B1834B}" type="presParOf" srcId="{3EA0D5E1-7352-8C49-A862-731CC42083CF}" destId="{E3547CDB-EDAB-0843-B7F6-31D3ABA238D5}" srcOrd="1" destOrd="0" presId="urn:microsoft.com/office/officeart/2005/8/layout/orgChart1"/>
    <dgm:cxn modelId="{46A8CFAB-27D4-8149-85FF-682693B27E1B}" type="presParOf" srcId="{DD3FB209-65B1-9D40-A0B2-E14351F93919}" destId="{2C627F5B-EE8B-594C-A904-389D1765FB2B}" srcOrd="1" destOrd="0" presId="urn:microsoft.com/office/officeart/2005/8/layout/orgChart1"/>
    <dgm:cxn modelId="{B7D9EF4A-1C75-BD4E-BBCA-A059824CC7EF}" type="presParOf" srcId="{DD3FB209-65B1-9D40-A0B2-E14351F93919}" destId="{36D1B4A1-27C3-6747-95E1-D99E742EE954}" srcOrd="2" destOrd="0" presId="urn:microsoft.com/office/officeart/2005/8/layout/orgChart1"/>
    <dgm:cxn modelId="{D9A23BA0-1670-9948-9B24-79954F76D666}" type="presParOf" srcId="{EF9EFFCB-8818-8A4D-84CE-7A5D4B3A89B2}" destId="{9C32554D-3985-5842-903D-D7FD1FB01005}" srcOrd="2" destOrd="0" presId="urn:microsoft.com/office/officeart/2005/8/layout/orgChart1"/>
    <dgm:cxn modelId="{3FE8F737-7B87-7046-AC0D-E3FC3D10C51A}" type="presParOf" srcId="{9584EEAE-1E68-7948-8DD5-D90454F2ACB1}" destId="{2B38763E-3E62-C244-9321-6B2291B78685}" srcOrd="2" destOrd="0" presId="urn:microsoft.com/office/officeart/2005/8/layout/orgChart1"/>
    <dgm:cxn modelId="{3A7E7497-C3DC-7047-A231-E92C15E901F5}" type="presParOf" srcId="{4EEC7FF8-D19F-7244-809E-68F9B2F7274D}" destId="{226597EA-E908-4B49-B8DE-19C21BFC69E7}" srcOrd="2" destOrd="0" presId="urn:microsoft.com/office/officeart/2005/8/layout/orgChart1"/>
    <dgm:cxn modelId="{09C2C9E9-22EA-564E-B375-A6B9F4DC1003}" type="presParOf" srcId="{EC7F9E1F-C991-5949-AC3A-C92267C35080}" destId="{976F0DF3-CEE2-5247-86A1-162219097D2C}" srcOrd="2" destOrd="0" presId="urn:microsoft.com/office/officeart/2005/8/layout/orgChart1"/>
    <dgm:cxn modelId="{067051D0-56D4-634C-AE10-EB18F0F03534}" type="presParOf" srcId="{62CBEF37-F21C-9E40-B3C4-C7DFF911A37E}" destId="{206B46BE-4D37-6646-BD87-0F3FC083EFFB}" srcOrd="2" destOrd="0" presId="urn:microsoft.com/office/officeart/2005/8/layout/orgChart1"/>
    <dgm:cxn modelId="{77181674-4CC2-BF47-B5EB-CDD3395E99EF}" type="presParOf" srcId="{057F72DD-A8F9-4348-A74C-ED6026CDEE8B}" destId="{5C849B1B-4DE9-2B44-B314-6A11E870238D}" srcOrd="2" destOrd="0" presId="urn:microsoft.com/office/officeart/2005/8/layout/orgChart1"/>
    <dgm:cxn modelId="{1AB59AD0-47FB-534D-97D7-D84F0486B1A6}" type="presParOf" srcId="{057F72DD-A8F9-4348-A74C-ED6026CDEE8B}" destId="{D9659109-DDC8-3448-9C72-9E5E0B14BE13}" srcOrd="3" destOrd="0" presId="urn:microsoft.com/office/officeart/2005/8/layout/orgChart1"/>
    <dgm:cxn modelId="{3B82C394-61E2-6743-9BB5-1C79A1A01CD5}" type="presParOf" srcId="{D9659109-DDC8-3448-9C72-9E5E0B14BE13}" destId="{F3C1345E-7408-EA46-B86D-0F3EDAF1EE82}" srcOrd="0" destOrd="0" presId="urn:microsoft.com/office/officeart/2005/8/layout/orgChart1"/>
    <dgm:cxn modelId="{2865F448-EFF2-514B-900F-374129FFE555}" type="presParOf" srcId="{F3C1345E-7408-EA46-B86D-0F3EDAF1EE82}" destId="{12C5CDDB-12B1-DF4A-BBDB-D4E83F8F6FA7}" srcOrd="0" destOrd="0" presId="urn:microsoft.com/office/officeart/2005/8/layout/orgChart1"/>
    <dgm:cxn modelId="{CBF311FD-5508-9641-8C53-F6732327B274}" type="presParOf" srcId="{F3C1345E-7408-EA46-B86D-0F3EDAF1EE82}" destId="{91CC3015-8B6B-CE4C-BA1B-29342C05147E}" srcOrd="1" destOrd="0" presId="urn:microsoft.com/office/officeart/2005/8/layout/orgChart1"/>
    <dgm:cxn modelId="{2D64EAAB-7DAF-E84D-8483-BC25B913ADD8}" type="presParOf" srcId="{D9659109-DDC8-3448-9C72-9E5E0B14BE13}" destId="{DA0FE9E1-E69E-0541-B099-D513FE0EB93D}" srcOrd="1" destOrd="0" presId="urn:microsoft.com/office/officeart/2005/8/layout/orgChart1"/>
    <dgm:cxn modelId="{A841B60B-3E87-414C-90B2-554794437014}" type="presParOf" srcId="{DA0FE9E1-E69E-0541-B099-D513FE0EB93D}" destId="{7573C160-A673-3742-95CD-A29CA4B586D8}" srcOrd="0" destOrd="0" presId="urn:microsoft.com/office/officeart/2005/8/layout/orgChart1"/>
    <dgm:cxn modelId="{06702680-5A5C-D048-921C-5316814BCC8E}" type="presParOf" srcId="{DA0FE9E1-E69E-0541-B099-D513FE0EB93D}" destId="{63AB19BF-B24F-904F-A808-1A0F766FC825}" srcOrd="1" destOrd="0" presId="urn:microsoft.com/office/officeart/2005/8/layout/orgChart1"/>
    <dgm:cxn modelId="{0EAF669E-245E-4543-B66F-903601D3023F}" type="presParOf" srcId="{63AB19BF-B24F-904F-A808-1A0F766FC825}" destId="{35E121AA-0D04-3E4B-9D17-E964387BCD82}" srcOrd="0" destOrd="0" presId="urn:microsoft.com/office/officeart/2005/8/layout/orgChart1"/>
    <dgm:cxn modelId="{3B885FBF-D84C-1742-8C4F-3EA4AFC4D5E2}" type="presParOf" srcId="{35E121AA-0D04-3E4B-9D17-E964387BCD82}" destId="{21F9A901-1415-904E-9499-E08DF4944F52}" srcOrd="0" destOrd="0" presId="urn:microsoft.com/office/officeart/2005/8/layout/orgChart1"/>
    <dgm:cxn modelId="{F8BE297B-32D3-974C-AD3B-770AE85D2623}" type="presParOf" srcId="{35E121AA-0D04-3E4B-9D17-E964387BCD82}" destId="{8320FE9D-963D-3E43-BE4F-E2B3FDB28E97}" srcOrd="1" destOrd="0" presId="urn:microsoft.com/office/officeart/2005/8/layout/orgChart1"/>
    <dgm:cxn modelId="{66F1E1D9-7AE0-9F4A-AEA2-FA83D063C8BD}" type="presParOf" srcId="{63AB19BF-B24F-904F-A808-1A0F766FC825}" destId="{DE62E6BA-572B-BE46-856A-814CF3ADC03E}" srcOrd="1" destOrd="0" presId="urn:microsoft.com/office/officeart/2005/8/layout/orgChart1"/>
    <dgm:cxn modelId="{01CA94F1-DCF5-884F-9AA6-C14870988195}" type="presParOf" srcId="{DE62E6BA-572B-BE46-856A-814CF3ADC03E}" destId="{B1BBE07C-C26C-274E-9581-39AA61A689F6}" srcOrd="0" destOrd="0" presId="urn:microsoft.com/office/officeart/2005/8/layout/orgChart1"/>
    <dgm:cxn modelId="{3A71E024-A9A6-5147-826C-2539791C1EB8}" type="presParOf" srcId="{DE62E6BA-572B-BE46-856A-814CF3ADC03E}" destId="{0929268C-B975-FC4B-816C-9134DC41C318}" srcOrd="1" destOrd="0" presId="urn:microsoft.com/office/officeart/2005/8/layout/orgChart1"/>
    <dgm:cxn modelId="{0D5A6295-C6CB-764A-AA56-00AFE6953891}" type="presParOf" srcId="{0929268C-B975-FC4B-816C-9134DC41C318}" destId="{8F3466AC-4712-2F40-8B09-4962AB4D8F2C}" srcOrd="0" destOrd="0" presId="urn:microsoft.com/office/officeart/2005/8/layout/orgChart1"/>
    <dgm:cxn modelId="{608F7707-FE2C-5140-A368-E0CF19960191}" type="presParOf" srcId="{8F3466AC-4712-2F40-8B09-4962AB4D8F2C}" destId="{0C55E6F6-590A-4947-8804-2AC36D184F1E}" srcOrd="0" destOrd="0" presId="urn:microsoft.com/office/officeart/2005/8/layout/orgChart1"/>
    <dgm:cxn modelId="{03E296C5-9A62-D848-82FB-142485D300BE}" type="presParOf" srcId="{8F3466AC-4712-2F40-8B09-4962AB4D8F2C}" destId="{10F8E8D4-09FF-934B-8285-F518D036D0C2}" srcOrd="1" destOrd="0" presId="urn:microsoft.com/office/officeart/2005/8/layout/orgChart1"/>
    <dgm:cxn modelId="{8DEC48BB-F445-5E4D-9E53-AE6911893B37}" type="presParOf" srcId="{0929268C-B975-FC4B-816C-9134DC41C318}" destId="{9018D344-0A5F-8944-B6A3-AAD34FB64808}" srcOrd="1" destOrd="0" presId="urn:microsoft.com/office/officeart/2005/8/layout/orgChart1"/>
    <dgm:cxn modelId="{26CBF06F-F67C-264A-B9BD-7A351B6D854A}" type="presParOf" srcId="{0929268C-B975-FC4B-816C-9134DC41C318}" destId="{E76F4BF4-ED88-064C-A4E8-616F4C57896A}" srcOrd="2" destOrd="0" presId="urn:microsoft.com/office/officeart/2005/8/layout/orgChart1"/>
    <dgm:cxn modelId="{A1F8B5C9-74B7-6C44-A179-B93A07277930}" type="presParOf" srcId="{DE62E6BA-572B-BE46-856A-814CF3ADC03E}" destId="{651949A2-AB85-B04C-A6F8-1060C4FAEFC1}" srcOrd="2" destOrd="0" presId="urn:microsoft.com/office/officeart/2005/8/layout/orgChart1"/>
    <dgm:cxn modelId="{044C679B-DEB0-2D4B-9C65-426828AFDB7B}" type="presParOf" srcId="{DE62E6BA-572B-BE46-856A-814CF3ADC03E}" destId="{098F2C21-5845-4F4E-A4C2-245811EFD016}" srcOrd="3" destOrd="0" presId="urn:microsoft.com/office/officeart/2005/8/layout/orgChart1"/>
    <dgm:cxn modelId="{1827740B-1009-2D44-B73F-7668367C2880}" type="presParOf" srcId="{098F2C21-5845-4F4E-A4C2-245811EFD016}" destId="{9F768BD3-50FD-4E43-8937-2B93588F4FC1}" srcOrd="0" destOrd="0" presId="urn:microsoft.com/office/officeart/2005/8/layout/orgChart1"/>
    <dgm:cxn modelId="{4B650E87-B5D7-2B45-9B46-73ADA3E0A8CD}" type="presParOf" srcId="{9F768BD3-50FD-4E43-8937-2B93588F4FC1}" destId="{1F1E59CC-9BEF-D94D-BDAD-1EA7FD38A601}" srcOrd="0" destOrd="0" presId="urn:microsoft.com/office/officeart/2005/8/layout/orgChart1"/>
    <dgm:cxn modelId="{5C071749-8F8D-2C4B-9CB6-02ABBE835394}" type="presParOf" srcId="{9F768BD3-50FD-4E43-8937-2B93588F4FC1}" destId="{129F09E8-5802-A64C-91D9-F448753FDDBE}" srcOrd="1" destOrd="0" presId="urn:microsoft.com/office/officeart/2005/8/layout/orgChart1"/>
    <dgm:cxn modelId="{A25125C4-CB21-4549-BA76-6C9DB8EBCC8B}" type="presParOf" srcId="{098F2C21-5845-4F4E-A4C2-245811EFD016}" destId="{34F254C4-1C6E-7C45-B7D5-62CFD8C4F6D8}" srcOrd="1" destOrd="0" presId="urn:microsoft.com/office/officeart/2005/8/layout/orgChart1"/>
    <dgm:cxn modelId="{EF1B4785-12B4-4F49-8662-6A5B903124E8}" type="presParOf" srcId="{098F2C21-5845-4F4E-A4C2-245811EFD016}" destId="{72CB93F1-92E2-9240-AB91-11756521E15C}" srcOrd="2" destOrd="0" presId="urn:microsoft.com/office/officeart/2005/8/layout/orgChart1"/>
    <dgm:cxn modelId="{B1990E76-38A6-9247-B25D-B4D7EFD042BD}" type="presParOf" srcId="{DE62E6BA-572B-BE46-856A-814CF3ADC03E}" destId="{C3DD07B5-5C96-CE4B-AEA9-B0D6000AC226}" srcOrd="4" destOrd="0" presId="urn:microsoft.com/office/officeart/2005/8/layout/orgChart1"/>
    <dgm:cxn modelId="{2547220A-5554-7A4B-940D-FC94311A6671}" type="presParOf" srcId="{DE62E6BA-572B-BE46-856A-814CF3ADC03E}" destId="{4123C38B-14AA-4248-9092-29DDE1082D1B}" srcOrd="5" destOrd="0" presId="urn:microsoft.com/office/officeart/2005/8/layout/orgChart1"/>
    <dgm:cxn modelId="{3C144CC3-4EF5-9844-8C83-46398053929F}" type="presParOf" srcId="{4123C38B-14AA-4248-9092-29DDE1082D1B}" destId="{0AEA7CA7-B659-4D46-8CC1-69A72F482266}" srcOrd="0" destOrd="0" presId="urn:microsoft.com/office/officeart/2005/8/layout/orgChart1"/>
    <dgm:cxn modelId="{01940039-5AEB-DE4B-B39A-720A3E962529}" type="presParOf" srcId="{0AEA7CA7-B659-4D46-8CC1-69A72F482266}" destId="{D9FEFC05-8EC0-2941-9CCC-6E08BD5B4AA5}" srcOrd="0" destOrd="0" presId="urn:microsoft.com/office/officeart/2005/8/layout/orgChart1"/>
    <dgm:cxn modelId="{808BBC6B-F777-9349-8487-9922F5118583}" type="presParOf" srcId="{0AEA7CA7-B659-4D46-8CC1-69A72F482266}" destId="{0E8B6284-140D-BA46-A462-E7ABAB6DD590}" srcOrd="1" destOrd="0" presId="urn:microsoft.com/office/officeart/2005/8/layout/orgChart1"/>
    <dgm:cxn modelId="{A19F299F-69DE-4741-ACBE-9C072790D94F}" type="presParOf" srcId="{4123C38B-14AA-4248-9092-29DDE1082D1B}" destId="{3946FB91-B556-D645-BCE7-E4060505566B}" srcOrd="1" destOrd="0" presId="urn:microsoft.com/office/officeart/2005/8/layout/orgChart1"/>
    <dgm:cxn modelId="{5ED21E52-47A0-0F47-BE5D-45DFBF8A4308}" type="presParOf" srcId="{4123C38B-14AA-4248-9092-29DDE1082D1B}" destId="{E5054467-CFCA-B641-BC4F-E7E79A51AA17}" srcOrd="2" destOrd="0" presId="urn:microsoft.com/office/officeart/2005/8/layout/orgChart1"/>
    <dgm:cxn modelId="{493AA9A1-148A-FA43-9BAE-432B2EF39B9A}" type="presParOf" srcId="{DE62E6BA-572B-BE46-856A-814CF3ADC03E}" destId="{AB341778-1C33-E64C-82C8-0C3F3B2B009F}" srcOrd="6" destOrd="0" presId="urn:microsoft.com/office/officeart/2005/8/layout/orgChart1"/>
    <dgm:cxn modelId="{A41F6AF4-82B9-F447-93BC-9C495AD33EB5}" type="presParOf" srcId="{DE62E6BA-572B-BE46-856A-814CF3ADC03E}" destId="{76CFE668-35CB-7341-A644-46B30FAB47A0}" srcOrd="7" destOrd="0" presId="urn:microsoft.com/office/officeart/2005/8/layout/orgChart1"/>
    <dgm:cxn modelId="{73E742AA-B1B9-AA4B-8408-87484835060B}" type="presParOf" srcId="{76CFE668-35CB-7341-A644-46B30FAB47A0}" destId="{001BBCBC-8B85-754D-B6C0-18D23010C39F}" srcOrd="0" destOrd="0" presId="urn:microsoft.com/office/officeart/2005/8/layout/orgChart1"/>
    <dgm:cxn modelId="{E89676C5-6F2C-4A4F-ADE4-C9F031F9BBDF}" type="presParOf" srcId="{001BBCBC-8B85-754D-B6C0-18D23010C39F}" destId="{A23EF245-A2B0-494C-A7B4-E1DA50920D0A}" srcOrd="0" destOrd="0" presId="urn:microsoft.com/office/officeart/2005/8/layout/orgChart1"/>
    <dgm:cxn modelId="{A3A45DD8-AC88-C846-ABEC-4D1F056C3911}" type="presParOf" srcId="{001BBCBC-8B85-754D-B6C0-18D23010C39F}" destId="{A9E6F552-CE06-464D-A7C0-AB96E4C9DEDE}" srcOrd="1" destOrd="0" presId="urn:microsoft.com/office/officeart/2005/8/layout/orgChart1"/>
    <dgm:cxn modelId="{B62B9B9F-AE6F-7342-8A12-82C47E547234}" type="presParOf" srcId="{76CFE668-35CB-7341-A644-46B30FAB47A0}" destId="{EFE2A493-0C11-9A4D-A01F-E7DAF91C78AD}" srcOrd="1" destOrd="0" presId="urn:microsoft.com/office/officeart/2005/8/layout/orgChart1"/>
    <dgm:cxn modelId="{730D646E-9F63-5042-809E-9E196C21C52E}" type="presParOf" srcId="{76CFE668-35CB-7341-A644-46B30FAB47A0}" destId="{E3438E99-8B9B-6249-9A8E-741F6C0BABC0}" srcOrd="2" destOrd="0" presId="urn:microsoft.com/office/officeart/2005/8/layout/orgChart1"/>
    <dgm:cxn modelId="{A4A6C9B0-616C-BD40-885A-C05B778CC3AE}" type="presParOf" srcId="{63AB19BF-B24F-904F-A808-1A0F766FC825}" destId="{B257653A-D651-A247-B5F9-3986EFE09A35}" srcOrd="2" destOrd="0" presId="urn:microsoft.com/office/officeart/2005/8/layout/orgChart1"/>
    <dgm:cxn modelId="{841791FD-C270-AD41-878E-FFAC71233F61}" type="presParOf" srcId="{D9659109-DDC8-3448-9C72-9E5E0B14BE13}" destId="{7E183157-5274-6F49-9CB8-A230175DA3E3}" srcOrd="2" destOrd="0" presId="urn:microsoft.com/office/officeart/2005/8/layout/orgChart1"/>
    <dgm:cxn modelId="{181EC910-8F0D-C545-AFC8-9E65E106DD15}" type="presParOf" srcId="{7E183157-5274-6F49-9CB8-A230175DA3E3}" destId="{E9CDDEBF-C96F-B541-AC33-F8819546DFAC}" srcOrd="0" destOrd="0" presId="urn:microsoft.com/office/officeart/2005/8/layout/orgChart1"/>
    <dgm:cxn modelId="{4304E77B-8252-BC43-8F65-3AA624543CBD}" type="presParOf" srcId="{7E183157-5274-6F49-9CB8-A230175DA3E3}" destId="{0E30BC94-3D98-9A48-923A-76C96F7CB30E}" srcOrd="1" destOrd="0" presId="urn:microsoft.com/office/officeart/2005/8/layout/orgChart1"/>
    <dgm:cxn modelId="{E69652B4-FEB7-C547-85B5-4084911B1004}" type="presParOf" srcId="{0E30BC94-3D98-9A48-923A-76C96F7CB30E}" destId="{699EADBD-DF50-524D-8FE5-9BA814C3E8B9}" srcOrd="0" destOrd="0" presId="urn:microsoft.com/office/officeart/2005/8/layout/orgChart1"/>
    <dgm:cxn modelId="{487916AE-FE31-B244-947E-11AFF4D1DE8E}" type="presParOf" srcId="{699EADBD-DF50-524D-8FE5-9BA814C3E8B9}" destId="{40B5B882-B052-0148-B796-7B2CA6BC7EA5}" srcOrd="0" destOrd="0" presId="urn:microsoft.com/office/officeart/2005/8/layout/orgChart1"/>
    <dgm:cxn modelId="{C0DDD823-F45E-B445-A8BB-81CF76C116D9}" type="presParOf" srcId="{699EADBD-DF50-524D-8FE5-9BA814C3E8B9}" destId="{B8FCBC6F-CB1C-C447-A95F-33B61226DF54}" srcOrd="1" destOrd="0" presId="urn:microsoft.com/office/officeart/2005/8/layout/orgChart1"/>
    <dgm:cxn modelId="{988E7BC9-5CA9-CB45-8EC4-9910AEEDA035}" type="presParOf" srcId="{0E30BC94-3D98-9A48-923A-76C96F7CB30E}" destId="{0B6BD59A-5424-3F49-9490-99746967D858}" srcOrd="1" destOrd="0" presId="urn:microsoft.com/office/officeart/2005/8/layout/orgChart1"/>
    <dgm:cxn modelId="{24B7922C-FCB7-A542-A999-E83E60659266}" type="presParOf" srcId="{0E30BC94-3D98-9A48-923A-76C96F7CB30E}" destId="{E48A83E7-4B3E-9F45-BD55-D823F9D2F012}" srcOrd="2" destOrd="0" presId="urn:microsoft.com/office/officeart/2005/8/layout/orgChart1"/>
    <dgm:cxn modelId="{71D0B71B-1597-6C4E-973C-9A6AB64C84BE}" type="presParOf" srcId="{057F72DD-A8F9-4348-A74C-ED6026CDEE8B}" destId="{0F97CC97-BB96-E047-AAF5-9611A1714579}" srcOrd="4" destOrd="0" presId="urn:microsoft.com/office/officeart/2005/8/layout/orgChart1"/>
    <dgm:cxn modelId="{C5DA0CD1-09BC-4A4A-B5DC-DE6F29C49F8F}" type="presParOf" srcId="{057F72DD-A8F9-4348-A74C-ED6026CDEE8B}" destId="{EA48ABEA-2005-BD46-9DEA-063F4C665F52}" srcOrd="5" destOrd="0" presId="urn:microsoft.com/office/officeart/2005/8/layout/orgChart1"/>
    <dgm:cxn modelId="{451B5594-A894-6648-9216-EB95A3D5F6FA}" type="presParOf" srcId="{EA48ABEA-2005-BD46-9DEA-063F4C665F52}" destId="{3344A188-65D3-4B45-9AFD-8B5AC6A08897}" srcOrd="0" destOrd="0" presId="urn:microsoft.com/office/officeart/2005/8/layout/orgChart1"/>
    <dgm:cxn modelId="{B0EA8B17-2B24-2941-B22C-4730753E4CB8}" type="presParOf" srcId="{3344A188-65D3-4B45-9AFD-8B5AC6A08897}" destId="{4818F43C-C971-0E4F-995A-E01CA31A0A90}" srcOrd="0" destOrd="0" presId="urn:microsoft.com/office/officeart/2005/8/layout/orgChart1"/>
    <dgm:cxn modelId="{75811FA3-C860-B347-88AA-45408FAEBCB3}" type="presParOf" srcId="{3344A188-65D3-4B45-9AFD-8B5AC6A08897}" destId="{DB5DD674-F566-384B-872E-3DF46E79B918}" srcOrd="1" destOrd="0" presId="urn:microsoft.com/office/officeart/2005/8/layout/orgChart1"/>
    <dgm:cxn modelId="{E60906AF-AEC7-F340-A3D9-FE39D6072A6F}" type="presParOf" srcId="{EA48ABEA-2005-BD46-9DEA-063F4C665F52}" destId="{87E46973-564E-2548-90D8-253DDACF49B2}" srcOrd="1" destOrd="0" presId="urn:microsoft.com/office/officeart/2005/8/layout/orgChart1"/>
    <dgm:cxn modelId="{A231E2FB-8F8A-8647-A6F6-893A4E4E8918}" type="presParOf" srcId="{87E46973-564E-2548-90D8-253DDACF49B2}" destId="{39DCB064-97AD-3042-B689-5CCB425C38BC}" srcOrd="0" destOrd="0" presId="urn:microsoft.com/office/officeart/2005/8/layout/orgChart1"/>
    <dgm:cxn modelId="{B717C244-4346-0F4A-9882-829ECFECAD54}" type="presParOf" srcId="{87E46973-564E-2548-90D8-253DDACF49B2}" destId="{42CE27C4-3C13-1945-866C-E8D63009686B}" srcOrd="1" destOrd="0" presId="urn:microsoft.com/office/officeart/2005/8/layout/orgChart1"/>
    <dgm:cxn modelId="{F4050F35-49CE-2945-8B18-8A610B0C746B}" type="presParOf" srcId="{42CE27C4-3C13-1945-866C-E8D63009686B}" destId="{69E59D40-1B6C-C34C-9585-58D74E916E12}" srcOrd="0" destOrd="0" presId="urn:microsoft.com/office/officeart/2005/8/layout/orgChart1"/>
    <dgm:cxn modelId="{C255BA23-A455-BE44-A4C1-D51A1422A48F}" type="presParOf" srcId="{69E59D40-1B6C-C34C-9585-58D74E916E12}" destId="{CBCC8B99-715B-FF4E-BF93-7D5A1C02BFCD}" srcOrd="0" destOrd="0" presId="urn:microsoft.com/office/officeart/2005/8/layout/orgChart1"/>
    <dgm:cxn modelId="{316F03E0-2A52-844D-AEA1-C58372F7F40B}" type="presParOf" srcId="{69E59D40-1B6C-C34C-9585-58D74E916E12}" destId="{8C398DD7-AB7F-BD45-8999-285818CF9F3D}" srcOrd="1" destOrd="0" presId="urn:microsoft.com/office/officeart/2005/8/layout/orgChart1"/>
    <dgm:cxn modelId="{69F70BC7-F369-E34E-BF1F-31F082A59295}" type="presParOf" srcId="{42CE27C4-3C13-1945-866C-E8D63009686B}" destId="{4F0A4F2D-39A7-3D42-84EA-6465DB2D8CDA}" srcOrd="1" destOrd="0" presId="urn:microsoft.com/office/officeart/2005/8/layout/orgChart1"/>
    <dgm:cxn modelId="{C527A7C9-83AA-4B4D-A249-AB6BAC86A865}" type="presParOf" srcId="{4F0A4F2D-39A7-3D42-84EA-6465DB2D8CDA}" destId="{34E853B4-802B-8046-94C1-D4041D3C5A65}" srcOrd="0" destOrd="0" presId="urn:microsoft.com/office/officeart/2005/8/layout/orgChart1"/>
    <dgm:cxn modelId="{D8E3BF1E-7306-4A40-A4E0-05BB26E644B0}" type="presParOf" srcId="{4F0A4F2D-39A7-3D42-84EA-6465DB2D8CDA}" destId="{A1FBA7E9-9E1E-9F45-838B-0B3EC302B2B3}" srcOrd="1" destOrd="0" presId="urn:microsoft.com/office/officeart/2005/8/layout/orgChart1"/>
    <dgm:cxn modelId="{508BDBB7-903F-0044-845C-6329E36D20B5}" type="presParOf" srcId="{A1FBA7E9-9E1E-9F45-838B-0B3EC302B2B3}" destId="{1FD4FC8E-C4C7-3547-9F79-D5F71068A7E4}" srcOrd="0" destOrd="0" presId="urn:microsoft.com/office/officeart/2005/8/layout/orgChart1"/>
    <dgm:cxn modelId="{714B6BAF-6957-E248-9DE9-B074C9BD338D}" type="presParOf" srcId="{1FD4FC8E-C4C7-3547-9F79-D5F71068A7E4}" destId="{E8B0614A-AC60-BB40-AA40-9A6E5DC6BB57}" srcOrd="0" destOrd="0" presId="urn:microsoft.com/office/officeart/2005/8/layout/orgChart1"/>
    <dgm:cxn modelId="{58A7FF6E-7694-694E-B1E5-D9C785CFE5A8}" type="presParOf" srcId="{1FD4FC8E-C4C7-3547-9F79-D5F71068A7E4}" destId="{AA51E1E1-510F-684D-BD1C-4C2BA9C64683}" srcOrd="1" destOrd="0" presId="urn:microsoft.com/office/officeart/2005/8/layout/orgChart1"/>
    <dgm:cxn modelId="{91CA9BFC-EFA3-7D4E-A3B0-AD4E41C5C299}" type="presParOf" srcId="{A1FBA7E9-9E1E-9F45-838B-0B3EC302B2B3}" destId="{9C0EB71F-CB99-1A49-988A-6A3C50722C9D}" srcOrd="1" destOrd="0" presId="urn:microsoft.com/office/officeart/2005/8/layout/orgChart1"/>
    <dgm:cxn modelId="{5135DD56-8CB3-E34E-BE1A-34404A4EC48E}" type="presParOf" srcId="{9C0EB71F-CB99-1A49-988A-6A3C50722C9D}" destId="{BAC5499A-B810-1C45-9E60-1C7AE9635ACF}" srcOrd="0" destOrd="0" presId="urn:microsoft.com/office/officeart/2005/8/layout/orgChart1"/>
    <dgm:cxn modelId="{648E1BE3-6B67-7B4A-A448-78A09AF5DC42}" type="presParOf" srcId="{9C0EB71F-CB99-1A49-988A-6A3C50722C9D}" destId="{C7AA28FA-698A-ED45-98D4-1BFA92263841}" srcOrd="1" destOrd="0" presId="urn:microsoft.com/office/officeart/2005/8/layout/orgChart1"/>
    <dgm:cxn modelId="{E5D73440-DCEC-6740-9677-93C87DA5244D}" type="presParOf" srcId="{C7AA28FA-698A-ED45-98D4-1BFA92263841}" destId="{8C250989-5CFE-C44D-8666-570D087005A5}" srcOrd="0" destOrd="0" presId="urn:microsoft.com/office/officeart/2005/8/layout/orgChart1"/>
    <dgm:cxn modelId="{603E0B4B-8847-9345-A375-1BC7F2759807}" type="presParOf" srcId="{8C250989-5CFE-C44D-8666-570D087005A5}" destId="{D48B501B-F55C-3A42-83F9-002DB5AC5575}" srcOrd="0" destOrd="0" presId="urn:microsoft.com/office/officeart/2005/8/layout/orgChart1"/>
    <dgm:cxn modelId="{E9B06B3D-9DD6-C443-AF9E-41610B5FC6C8}" type="presParOf" srcId="{8C250989-5CFE-C44D-8666-570D087005A5}" destId="{14FB67D3-AA2B-104C-9E2B-1AEC9D3A6BC1}" srcOrd="1" destOrd="0" presId="urn:microsoft.com/office/officeart/2005/8/layout/orgChart1"/>
    <dgm:cxn modelId="{C8AD5296-EB42-AE44-8A51-DD3E26775774}" type="presParOf" srcId="{C7AA28FA-698A-ED45-98D4-1BFA92263841}" destId="{3F306115-084D-994B-AD20-42823995732E}" srcOrd="1" destOrd="0" presId="urn:microsoft.com/office/officeart/2005/8/layout/orgChart1"/>
    <dgm:cxn modelId="{355B32B5-4A14-3F40-8313-8C4E5F924584}" type="presParOf" srcId="{3F306115-084D-994B-AD20-42823995732E}" destId="{E4CC4AEC-D124-0844-847F-A7AEA2FA319E}" srcOrd="0" destOrd="0" presId="urn:microsoft.com/office/officeart/2005/8/layout/orgChart1"/>
    <dgm:cxn modelId="{1516269B-BDC3-2C4C-8C8E-9256EF94440E}" type="presParOf" srcId="{3F306115-084D-994B-AD20-42823995732E}" destId="{80CC4258-C35F-6A4B-A7FF-1995E2A28780}" srcOrd="1" destOrd="0" presId="urn:microsoft.com/office/officeart/2005/8/layout/orgChart1"/>
    <dgm:cxn modelId="{0CAF0CA6-72D0-4149-AB5B-A3C56DFAF41E}" type="presParOf" srcId="{80CC4258-C35F-6A4B-A7FF-1995E2A28780}" destId="{3ADC2394-C0F9-B94A-86A6-FF4815F3D2CA}" srcOrd="0" destOrd="0" presId="urn:microsoft.com/office/officeart/2005/8/layout/orgChart1"/>
    <dgm:cxn modelId="{E9052000-FAC6-D541-AF9F-DBD34DE7573F}" type="presParOf" srcId="{3ADC2394-C0F9-B94A-86A6-FF4815F3D2CA}" destId="{7F7C432D-7F7C-314A-AEE4-0108702CDC18}" srcOrd="0" destOrd="0" presId="urn:microsoft.com/office/officeart/2005/8/layout/orgChart1"/>
    <dgm:cxn modelId="{36E31AF4-82AE-EC45-8E28-954E6D80B6A0}" type="presParOf" srcId="{3ADC2394-C0F9-B94A-86A6-FF4815F3D2CA}" destId="{44E97A52-131F-CB4B-987C-45E41C8F4CE7}" srcOrd="1" destOrd="0" presId="urn:microsoft.com/office/officeart/2005/8/layout/orgChart1"/>
    <dgm:cxn modelId="{B2ABC9F7-0B08-F040-99CE-F1BE6D5A05FE}" type="presParOf" srcId="{80CC4258-C35F-6A4B-A7FF-1995E2A28780}" destId="{D9667691-2881-784A-B87D-D95513E50135}" srcOrd="1" destOrd="0" presId="urn:microsoft.com/office/officeart/2005/8/layout/orgChart1"/>
    <dgm:cxn modelId="{063EE39F-B382-6F4E-A1D1-34AD7E517093}" type="presParOf" srcId="{80CC4258-C35F-6A4B-A7FF-1995E2A28780}" destId="{CF35D480-6E11-684B-A6D9-5ABC2F9CC972}" srcOrd="2" destOrd="0" presId="urn:microsoft.com/office/officeart/2005/8/layout/orgChart1"/>
    <dgm:cxn modelId="{461909F1-2AC8-C24B-962A-C8DA7C6212B8}" type="presParOf" srcId="{CF35D480-6E11-684B-A6D9-5ABC2F9CC972}" destId="{2FCF48B2-B797-2845-82FA-7A31DBC89555}" srcOrd="0" destOrd="0" presId="urn:microsoft.com/office/officeart/2005/8/layout/orgChart1"/>
    <dgm:cxn modelId="{1FAF20C9-F9AA-9346-B0A4-B186A2663B66}" type="presParOf" srcId="{CF35D480-6E11-684B-A6D9-5ABC2F9CC972}" destId="{20041FC4-6D83-0848-9881-FD7A9FB47988}" srcOrd="1" destOrd="0" presId="urn:microsoft.com/office/officeart/2005/8/layout/orgChart1"/>
    <dgm:cxn modelId="{9A1CCBB8-34EE-024C-8EC9-FCB9206C164D}" type="presParOf" srcId="{20041FC4-6D83-0848-9881-FD7A9FB47988}" destId="{F6D667B2-07D3-F248-B87A-EC02A8CD437F}" srcOrd="0" destOrd="0" presId="urn:microsoft.com/office/officeart/2005/8/layout/orgChart1"/>
    <dgm:cxn modelId="{C7CDE56D-ECD0-B647-A039-7983C7D3CAC3}" type="presParOf" srcId="{F6D667B2-07D3-F248-B87A-EC02A8CD437F}" destId="{CE283FB8-AC87-984F-B4D9-71207DC4A062}" srcOrd="0" destOrd="0" presId="urn:microsoft.com/office/officeart/2005/8/layout/orgChart1"/>
    <dgm:cxn modelId="{A01B3420-ED03-3F42-844A-555245844D65}" type="presParOf" srcId="{F6D667B2-07D3-F248-B87A-EC02A8CD437F}" destId="{699D4B2F-41FC-664F-9751-2B19084AF919}" srcOrd="1" destOrd="0" presId="urn:microsoft.com/office/officeart/2005/8/layout/orgChart1"/>
    <dgm:cxn modelId="{99DABEA8-6E96-E341-96CA-9F7F7EC74809}" type="presParOf" srcId="{20041FC4-6D83-0848-9881-FD7A9FB47988}" destId="{EB03B0C7-553F-CD40-BCC9-84A08E1BD16B}" srcOrd="1" destOrd="0" presId="urn:microsoft.com/office/officeart/2005/8/layout/orgChart1"/>
    <dgm:cxn modelId="{DBF55ADF-64BB-3F49-A97C-2590C7C229F7}" type="presParOf" srcId="{20041FC4-6D83-0848-9881-FD7A9FB47988}" destId="{93E90E6A-B312-7E4A-9FC8-C3E51F723FE6}" srcOrd="2" destOrd="0" presId="urn:microsoft.com/office/officeart/2005/8/layout/orgChart1"/>
    <dgm:cxn modelId="{753ADD50-63C0-3F41-9C34-2D9BAC032380}" type="presParOf" srcId="{C7AA28FA-698A-ED45-98D4-1BFA92263841}" destId="{E499B0AA-84AF-3545-8CE2-B63B2BE48F4B}" srcOrd="2" destOrd="0" presId="urn:microsoft.com/office/officeart/2005/8/layout/orgChart1"/>
    <dgm:cxn modelId="{E7FA8FC0-AB49-A448-9508-A08B47D1D49E}" type="presParOf" srcId="{A1FBA7E9-9E1E-9F45-838B-0B3EC302B2B3}" destId="{CE3B414E-ED9A-0C45-93D0-57B42D9683F9}" srcOrd="2" destOrd="0" presId="urn:microsoft.com/office/officeart/2005/8/layout/orgChart1"/>
    <dgm:cxn modelId="{510F2FA9-77C4-164B-971D-2FE4F5795672}" type="presParOf" srcId="{42CE27C4-3C13-1945-866C-E8D63009686B}" destId="{8487A5B7-871E-B947-88A0-5E060A1B2019}" srcOrd="2" destOrd="0" presId="urn:microsoft.com/office/officeart/2005/8/layout/orgChart1"/>
    <dgm:cxn modelId="{830F15FE-9FF6-E040-846A-C2EC2161BF6C}" type="presParOf" srcId="{EA48ABEA-2005-BD46-9DEA-063F4C665F52}" destId="{2830E185-9BF9-E34B-A557-7E9532A23260}" srcOrd="2" destOrd="0" presId="urn:microsoft.com/office/officeart/2005/8/layout/orgChart1"/>
    <dgm:cxn modelId="{3FFD18E2-2CC9-1A49-8838-C5793DA7DD4B}" type="presParOf" srcId="{057F72DD-A8F9-4348-A74C-ED6026CDEE8B}" destId="{30B64D7A-BA76-4E4C-9282-A18654E88001}" srcOrd="6" destOrd="0" presId="urn:microsoft.com/office/officeart/2005/8/layout/orgChart1"/>
    <dgm:cxn modelId="{2CD328B9-B974-3A44-B25B-6CDB6C753C8B}" type="presParOf" srcId="{057F72DD-A8F9-4348-A74C-ED6026CDEE8B}" destId="{6334FA7C-4377-2345-8CF9-93B9188FF42C}" srcOrd="7" destOrd="0" presId="urn:microsoft.com/office/officeart/2005/8/layout/orgChart1"/>
    <dgm:cxn modelId="{D629777D-DC8F-B441-B07D-05CE3FE45134}" type="presParOf" srcId="{6334FA7C-4377-2345-8CF9-93B9188FF42C}" destId="{9B564BCB-414F-3D40-8522-AA1D47C0446F}" srcOrd="0" destOrd="0" presId="urn:microsoft.com/office/officeart/2005/8/layout/orgChart1"/>
    <dgm:cxn modelId="{4D8BD36A-32A3-9947-A58F-302FA88772C4}" type="presParOf" srcId="{9B564BCB-414F-3D40-8522-AA1D47C0446F}" destId="{B36EDECB-2379-834E-911F-5E418946A777}" srcOrd="0" destOrd="0" presId="urn:microsoft.com/office/officeart/2005/8/layout/orgChart1"/>
    <dgm:cxn modelId="{59129481-03F9-C84E-B3A6-F9C584A78404}" type="presParOf" srcId="{9B564BCB-414F-3D40-8522-AA1D47C0446F}" destId="{A8696680-AD5A-3B48-8B94-24AA36B45A9B}" srcOrd="1" destOrd="0" presId="urn:microsoft.com/office/officeart/2005/8/layout/orgChart1"/>
    <dgm:cxn modelId="{6BDC2CC9-023D-BC42-8329-0465A76ED484}" type="presParOf" srcId="{6334FA7C-4377-2345-8CF9-93B9188FF42C}" destId="{B3C95EB2-5800-9B49-8847-618C39C6BFC4}" srcOrd="1" destOrd="0" presId="urn:microsoft.com/office/officeart/2005/8/layout/orgChart1"/>
    <dgm:cxn modelId="{EE3355F1-326C-AA46-97AB-B679C1268EBE}" type="presParOf" srcId="{B3C95EB2-5800-9B49-8847-618C39C6BFC4}" destId="{07F0958A-7695-624F-8A78-86557B797FB5}" srcOrd="0" destOrd="0" presId="urn:microsoft.com/office/officeart/2005/8/layout/orgChart1"/>
    <dgm:cxn modelId="{6653C280-1574-2E44-9AD6-0A5F44B9ED05}" type="presParOf" srcId="{B3C95EB2-5800-9B49-8847-618C39C6BFC4}" destId="{8F8E064B-2CFD-0B4B-8471-7A4F335C8724}" srcOrd="1" destOrd="0" presId="urn:microsoft.com/office/officeart/2005/8/layout/orgChart1"/>
    <dgm:cxn modelId="{C7E1060F-9499-434D-BF2B-B10485040952}" type="presParOf" srcId="{8F8E064B-2CFD-0B4B-8471-7A4F335C8724}" destId="{D096830F-EA52-C049-AA3B-29AFAF314A66}" srcOrd="0" destOrd="0" presId="urn:microsoft.com/office/officeart/2005/8/layout/orgChart1"/>
    <dgm:cxn modelId="{8619E648-A3AD-1346-9097-723CF998787D}" type="presParOf" srcId="{D096830F-EA52-C049-AA3B-29AFAF314A66}" destId="{24190AB8-B06B-3349-88E5-B3FD1B6E92AD}" srcOrd="0" destOrd="0" presId="urn:microsoft.com/office/officeart/2005/8/layout/orgChart1"/>
    <dgm:cxn modelId="{0F63674A-28F1-F54F-9714-1290AC21401A}" type="presParOf" srcId="{D096830F-EA52-C049-AA3B-29AFAF314A66}" destId="{6C1F12F1-C5F8-284E-874F-02559ECE5D57}" srcOrd="1" destOrd="0" presId="urn:microsoft.com/office/officeart/2005/8/layout/orgChart1"/>
    <dgm:cxn modelId="{AC7F24C6-E49E-764A-A81E-21B574300E71}" type="presParOf" srcId="{8F8E064B-2CFD-0B4B-8471-7A4F335C8724}" destId="{2845D526-7846-324D-A95F-6A1F618F91F0}" srcOrd="1" destOrd="0" presId="urn:microsoft.com/office/officeart/2005/8/layout/orgChart1"/>
    <dgm:cxn modelId="{8D4847E6-835E-1B48-ABF6-90FE11B7AE8B}" type="presParOf" srcId="{2845D526-7846-324D-A95F-6A1F618F91F0}" destId="{97109A6F-EE50-AE43-80FA-F359E63D9647}" srcOrd="0" destOrd="0" presId="urn:microsoft.com/office/officeart/2005/8/layout/orgChart1"/>
    <dgm:cxn modelId="{1B26DFB5-D7C9-5340-9B20-D5EDD61BE5FB}" type="presParOf" srcId="{2845D526-7846-324D-A95F-6A1F618F91F0}" destId="{9AAA7385-420F-2746-8813-68FBC50E4F86}" srcOrd="1" destOrd="0" presId="urn:microsoft.com/office/officeart/2005/8/layout/orgChart1"/>
    <dgm:cxn modelId="{C11223C9-2EBD-0544-927A-BD39201D6018}" type="presParOf" srcId="{9AAA7385-420F-2746-8813-68FBC50E4F86}" destId="{1301B26C-E7FC-3F46-9824-6193616AC8A9}" srcOrd="0" destOrd="0" presId="urn:microsoft.com/office/officeart/2005/8/layout/orgChart1"/>
    <dgm:cxn modelId="{221E6B3D-30FE-0B40-8AA1-E45A30FE7F39}" type="presParOf" srcId="{1301B26C-E7FC-3F46-9824-6193616AC8A9}" destId="{FF54F4B6-0F03-2C42-A995-EEE9F8159B50}" srcOrd="0" destOrd="0" presId="urn:microsoft.com/office/officeart/2005/8/layout/orgChart1"/>
    <dgm:cxn modelId="{959CFCEC-2103-7D4A-8FAA-756E83A71C50}" type="presParOf" srcId="{1301B26C-E7FC-3F46-9824-6193616AC8A9}" destId="{1E26BB72-7AD4-9141-8C7A-35E263FFD6C5}" srcOrd="1" destOrd="0" presId="urn:microsoft.com/office/officeart/2005/8/layout/orgChart1"/>
    <dgm:cxn modelId="{7830A01B-5945-EC47-9B3D-08553D4B51E6}" type="presParOf" srcId="{9AAA7385-420F-2746-8813-68FBC50E4F86}" destId="{27E3EE9B-5E53-794E-B9F3-1002570429F9}" srcOrd="1" destOrd="0" presId="urn:microsoft.com/office/officeart/2005/8/layout/orgChart1"/>
    <dgm:cxn modelId="{F31E29E1-4F9D-4E42-83DB-D9E5DB3045B9}" type="presParOf" srcId="{27E3EE9B-5E53-794E-B9F3-1002570429F9}" destId="{4A43BD65-9AEE-5140-AB35-27F196BA93F2}" srcOrd="0" destOrd="0" presId="urn:microsoft.com/office/officeart/2005/8/layout/orgChart1"/>
    <dgm:cxn modelId="{1B0FD54D-05A3-374C-A998-6EAEC9D33E07}" type="presParOf" srcId="{27E3EE9B-5E53-794E-B9F3-1002570429F9}" destId="{BEE826F7-BCFD-C344-A5C0-CB829355F0C9}" srcOrd="1" destOrd="0" presId="urn:microsoft.com/office/officeart/2005/8/layout/orgChart1"/>
    <dgm:cxn modelId="{3CCDAD4D-242D-CF46-BF4D-3D2DAC1E465F}" type="presParOf" srcId="{BEE826F7-BCFD-C344-A5C0-CB829355F0C9}" destId="{71B5565E-98E0-5941-AE1F-15214D570768}" srcOrd="0" destOrd="0" presId="urn:microsoft.com/office/officeart/2005/8/layout/orgChart1"/>
    <dgm:cxn modelId="{8286A97F-8F41-2642-BEE3-31C94ECCFE5A}" type="presParOf" srcId="{71B5565E-98E0-5941-AE1F-15214D570768}" destId="{65E19B5D-1FB3-C148-952E-99A9669441F7}" srcOrd="0" destOrd="0" presId="urn:microsoft.com/office/officeart/2005/8/layout/orgChart1"/>
    <dgm:cxn modelId="{7BAED03B-A445-BF48-8F71-BB3E874625CF}" type="presParOf" srcId="{71B5565E-98E0-5941-AE1F-15214D570768}" destId="{1EA0D3AB-EA51-9047-817C-6A6FDC553CA4}" srcOrd="1" destOrd="0" presId="urn:microsoft.com/office/officeart/2005/8/layout/orgChart1"/>
    <dgm:cxn modelId="{78B8E2D3-7761-494F-8389-56CBA209AB4F}" type="presParOf" srcId="{BEE826F7-BCFD-C344-A5C0-CB829355F0C9}" destId="{D63DA277-6AC3-A14E-91B2-7091865DFD6D}" srcOrd="1" destOrd="0" presId="urn:microsoft.com/office/officeart/2005/8/layout/orgChart1"/>
    <dgm:cxn modelId="{31875A95-AEBC-8743-8138-CE81E2DD2DFE}" type="presParOf" srcId="{BEE826F7-BCFD-C344-A5C0-CB829355F0C9}" destId="{CDA7B212-141C-BD49-AC2B-F814EDE823A9}" srcOrd="2" destOrd="0" presId="urn:microsoft.com/office/officeart/2005/8/layout/orgChart1"/>
    <dgm:cxn modelId="{452678F9-CB93-8643-962D-CE4D2FA8CFD6}" type="presParOf" srcId="{CDA7B212-141C-BD49-AC2B-F814EDE823A9}" destId="{2B20D6CF-A1E6-7C44-9801-E92C06FBF27B}" srcOrd="0" destOrd="0" presId="urn:microsoft.com/office/officeart/2005/8/layout/orgChart1"/>
    <dgm:cxn modelId="{D53738FF-D427-3746-A9B4-828454D5884C}" type="presParOf" srcId="{CDA7B212-141C-BD49-AC2B-F814EDE823A9}" destId="{185D12E0-C36D-5243-8D71-13EE5E2A54B5}" srcOrd="1" destOrd="0" presId="urn:microsoft.com/office/officeart/2005/8/layout/orgChart1"/>
    <dgm:cxn modelId="{12C6B52C-E792-BA4B-BEC8-73A6C91566D6}" type="presParOf" srcId="{185D12E0-C36D-5243-8D71-13EE5E2A54B5}" destId="{06BE0E72-96B7-E345-8830-289EECC49F24}" srcOrd="0" destOrd="0" presId="urn:microsoft.com/office/officeart/2005/8/layout/orgChart1"/>
    <dgm:cxn modelId="{F979D730-3F79-C441-A119-D97E68423901}" type="presParOf" srcId="{06BE0E72-96B7-E345-8830-289EECC49F24}" destId="{55C3B820-408B-B542-9FF0-AB04ED2D1DA4}" srcOrd="0" destOrd="0" presId="urn:microsoft.com/office/officeart/2005/8/layout/orgChart1"/>
    <dgm:cxn modelId="{B672AA7C-BA9D-634A-8DB4-A636565FEEBB}" type="presParOf" srcId="{06BE0E72-96B7-E345-8830-289EECC49F24}" destId="{2DE6A352-D87C-E147-9DF9-F1E370B751EF}" srcOrd="1" destOrd="0" presId="urn:microsoft.com/office/officeart/2005/8/layout/orgChart1"/>
    <dgm:cxn modelId="{7A29902F-269C-8342-AE57-4706858BCAF9}" type="presParOf" srcId="{185D12E0-C36D-5243-8D71-13EE5E2A54B5}" destId="{EDDA388E-A9AB-D74C-B677-31C2C4176A1C}" srcOrd="1" destOrd="0" presId="urn:microsoft.com/office/officeart/2005/8/layout/orgChart1"/>
    <dgm:cxn modelId="{3DCF0545-B07F-3A49-B394-F7512FBE4BC1}" type="presParOf" srcId="{185D12E0-C36D-5243-8D71-13EE5E2A54B5}" destId="{7569B4B9-0CD2-2741-B698-98F82FF2650A}" srcOrd="2" destOrd="0" presId="urn:microsoft.com/office/officeart/2005/8/layout/orgChart1"/>
    <dgm:cxn modelId="{6BB19CD1-2563-1A45-9622-AB936348B80D}" type="presParOf" srcId="{9AAA7385-420F-2746-8813-68FBC50E4F86}" destId="{5D60255E-04BB-724E-9333-A92A70BF40AB}" srcOrd="2" destOrd="0" presId="urn:microsoft.com/office/officeart/2005/8/layout/orgChart1"/>
    <dgm:cxn modelId="{B96A69B8-BD1F-F24D-A3AB-171E6567C2C1}" type="presParOf" srcId="{8F8E064B-2CFD-0B4B-8471-7A4F335C8724}" destId="{753990A6-149E-754B-8E34-0CCF2433A856}" srcOrd="2" destOrd="0" presId="urn:microsoft.com/office/officeart/2005/8/layout/orgChart1"/>
    <dgm:cxn modelId="{5C493500-03F6-9C4B-9082-84F7B6821558}" type="presParOf" srcId="{6334FA7C-4377-2345-8CF9-93B9188FF42C}" destId="{FA8F58C3-236F-A54C-AB7D-CC597341230F}" srcOrd="2" destOrd="0" presId="urn:microsoft.com/office/officeart/2005/8/layout/orgChart1"/>
    <dgm:cxn modelId="{04E12526-9106-9F4B-AD66-950D973C3AE9}" type="presParOf" srcId="{057F72DD-A8F9-4348-A74C-ED6026CDEE8B}" destId="{F40EFBFF-448E-8A48-A6AB-575E61DA0E44}" srcOrd="8" destOrd="0" presId="urn:microsoft.com/office/officeart/2005/8/layout/orgChart1"/>
    <dgm:cxn modelId="{FB856194-E93E-3047-A11C-C68A267D6254}" type="presParOf" srcId="{057F72DD-A8F9-4348-A74C-ED6026CDEE8B}" destId="{CB63EFC6-CEEF-B44B-94C5-0A391454BD1C}" srcOrd="9" destOrd="0" presId="urn:microsoft.com/office/officeart/2005/8/layout/orgChart1"/>
    <dgm:cxn modelId="{786B13D7-9438-6942-83F6-BE4D301CA7F2}" type="presParOf" srcId="{CB63EFC6-CEEF-B44B-94C5-0A391454BD1C}" destId="{130D3C16-AF1A-2941-8CE8-9AF44179B663}" srcOrd="0" destOrd="0" presId="urn:microsoft.com/office/officeart/2005/8/layout/orgChart1"/>
    <dgm:cxn modelId="{5DBD24B3-0549-AF4A-8568-198616E0DA5D}" type="presParOf" srcId="{130D3C16-AF1A-2941-8CE8-9AF44179B663}" destId="{05785EB4-22BC-0F42-9BFF-55A45534BD92}" srcOrd="0" destOrd="0" presId="urn:microsoft.com/office/officeart/2005/8/layout/orgChart1"/>
    <dgm:cxn modelId="{25BFAFDA-00EB-3249-B2F3-7804A781350A}" type="presParOf" srcId="{130D3C16-AF1A-2941-8CE8-9AF44179B663}" destId="{5DB21471-760D-AE43-82BB-ED5E96B0B32C}" srcOrd="1" destOrd="0" presId="urn:microsoft.com/office/officeart/2005/8/layout/orgChart1"/>
    <dgm:cxn modelId="{8F589F8E-768B-374A-A26A-53E7B5D812E9}" type="presParOf" srcId="{CB63EFC6-CEEF-B44B-94C5-0A391454BD1C}" destId="{150F84AE-95CB-8D43-AF73-DFFF39021C0F}" srcOrd="1" destOrd="0" presId="urn:microsoft.com/office/officeart/2005/8/layout/orgChart1"/>
    <dgm:cxn modelId="{385FB701-7EAE-E54B-B721-70CB05929E0F}" type="presParOf" srcId="{150F84AE-95CB-8D43-AF73-DFFF39021C0F}" destId="{78946194-8A35-864E-9E47-BF1BE065812B}" srcOrd="0" destOrd="0" presId="urn:microsoft.com/office/officeart/2005/8/layout/orgChart1"/>
    <dgm:cxn modelId="{E6F9B19D-112A-6443-A56B-4E4D3516D61D}" type="presParOf" srcId="{150F84AE-95CB-8D43-AF73-DFFF39021C0F}" destId="{7466D4F1-32CA-B041-96EC-8F9D87A1C88F}" srcOrd="1" destOrd="0" presId="urn:microsoft.com/office/officeart/2005/8/layout/orgChart1"/>
    <dgm:cxn modelId="{27BC1D12-DDAD-784F-BA75-1A2E17522CD7}" type="presParOf" srcId="{7466D4F1-32CA-B041-96EC-8F9D87A1C88F}" destId="{9228E4D7-2F18-B74B-8FF2-F325E95848FC}" srcOrd="0" destOrd="0" presId="urn:microsoft.com/office/officeart/2005/8/layout/orgChart1"/>
    <dgm:cxn modelId="{B68256B6-4DB9-C043-994E-EEB95418EDDD}" type="presParOf" srcId="{9228E4D7-2F18-B74B-8FF2-F325E95848FC}" destId="{D5834198-4836-3143-8953-2686DB5DDDEF}" srcOrd="0" destOrd="0" presId="urn:microsoft.com/office/officeart/2005/8/layout/orgChart1"/>
    <dgm:cxn modelId="{EB61804E-4554-8B4A-9E27-7764476B104E}" type="presParOf" srcId="{9228E4D7-2F18-B74B-8FF2-F325E95848FC}" destId="{8C1B1AA5-0728-4F41-B508-9717A0624A7C}" srcOrd="1" destOrd="0" presId="urn:microsoft.com/office/officeart/2005/8/layout/orgChart1"/>
    <dgm:cxn modelId="{3F13F47F-E1EB-DF4A-9BEE-BEEFA2133A86}" type="presParOf" srcId="{7466D4F1-32CA-B041-96EC-8F9D87A1C88F}" destId="{F2EB20DE-BE1E-4B4A-B6F1-4CF44832EB31}" srcOrd="1" destOrd="0" presId="urn:microsoft.com/office/officeart/2005/8/layout/orgChart1"/>
    <dgm:cxn modelId="{BB8816CD-961F-3548-A9BE-8752C60D3B02}" type="presParOf" srcId="{F2EB20DE-BE1E-4B4A-B6F1-4CF44832EB31}" destId="{C7DAE4DE-219B-0B4B-9891-12DBF3819155}" srcOrd="0" destOrd="0" presId="urn:microsoft.com/office/officeart/2005/8/layout/orgChart1"/>
    <dgm:cxn modelId="{3961ABBE-5802-024B-B640-E490775BC601}" type="presParOf" srcId="{F2EB20DE-BE1E-4B4A-B6F1-4CF44832EB31}" destId="{00C1D73A-9790-A948-A111-BDA9939EA971}" srcOrd="1" destOrd="0" presId="urn:microsoft.com/office/officeart/2005/8/layout/orgChart1"/>
    <dgm:cxn modelId="{3445D3EF-5A0C-C145-BD3F-C44C3C100B79}" type="presParOf" srcId="{00C1D73A-9790-A948-A111-BDA9939EA971}" destId="{3D711F6A-E04D-004B-8A4D-761124792DF4}" srcOrd="0" destOrd="0" presId="urn:microsoft.com/office/officeart/2005/8/layout/orgChart1"/>
    <dgm:cxn modelId="{695053C4-66E4-C34C-864F-FBA817351948}" type="presParOf" srcId="{3D711F6A-E04D-004B-8A4D-761124792DF4}" destId="{D11ABD30-B731-BA4E-98F4-8142460AB46F}" srcOrd="0" destOrd="0" presId="urn:microsoft.com/office/officeart/2005/8/layout/orgChart1"/>
    <dgm:cxn modelId="{83034DFE-1234-2C4B-A5F6-1ED8CFD5F6A8}" type="presParOf" srcId="{3D711F6A-E04D-004B-8A4D-761124792DF4}" destId="{26118754-BCDC-EB45-8B5F-4CC7E705620A}" srcOrd="1" destOrd="0" presId="urn:microsoft.com/office/officeart/2005/8/layout/orgChart1"/>
    <dgm:cxn modelId="{6B3A7551-7FB0-C949-9338-6E86E7E8AFFB}" type="presParOf" srcId="{00C1D73A-9790-A948-A111-BDA9939EA971}" destId="{8BA6AC2A-D20D-5146-91C6-2E501B34D5BD}" srcOrd="1" destOrd="0" presId="urn:microsoft.com/office/officeart/2005/8/layout/orgChart1"/>
    <dgm:cxn modelId="{5558BEAE-DBDC-E745-A580-29F64F8C9E2F}" type="presParOf" srcId="{8BA6AC2A-D20D-5146-91C6-2E501B34D5BD}" destId="{BBF0185B-BAB8-C746-BF6E-FED8AB44050A}" srcOrd="0" destOrd="0" presId="urn:microsoft.com/office/officeart/2005/8/layout/orgChart1"/>
    <dgm:cxn modelId="{489D56DA-78EC-6943-B11D-41B7713BABEB}" type="presParOf" srcId="{8BA6AC2A-D20D-5146-91C6-2E501B34D5BD}" destId="{F2C6780B-22D6-3F48-994C-DC8C6FCB3399}" srcOrd="1" destOrd="0" presId="urn:microsoft.com/office/officeart/2005/8/layout/orgChart1"/>
    <dgm:cxn modelId="{EA391569-191C-954F-AC5A-E0E65BB7C407}" type="presParOf" srcId="{F2C6780B-22D6-3F48-994C-DC8C6FCB3399}" destId="{3D5D7F15-380B-3F43-B120-C295A3C4407F}" srcOrd="0" destOrd="0" presId="urn:microsoft.com/office/officeart/2005/8/layout/orgChart1"/>
    <dgm:cxn modelId="{5EAC896A-4DF8-524A-8FCF-76CC02E41C55}" type="presParOf" srcId="{3D5D7F15-380B-3F43-B120-C295A3C4407F}" destId="{67262419-05D0-D143-ABD0-89A2722C2744}" srcOrd="0" destOrd="0" presId="urn:microsoft.com/office/officeart/2005/8/layout/orgChart1"/>
    <dgm:cxn modelId="{D49D1B16-6CAA-D345-8580-693476357039}" type="presParOf" srcId="{3D5D7F15-380B-3F43-B120-C295A3C4407F}" destId="{265E002E-33EF-8742-B5B2-EAD11E511BFD}" srcOrd="1" destOrd="0" presId="urn:microsoft.com/office/officeart/2005/8/layout/orgChart1"/>
    <dgm:cxn modelId="{DF72BD5A-B21F-2347-82C8-7B8C9D2244C2}" type="presParOf" srcId="{F2C6780B-22D6-3F48-994C-DC8C6FCB3399}" destId="{D195A024-BC0C-474E-BF49-82770B4DF452}" srcOrd="1" destOrd="0" presId="urn:microsoft.com/office/officeart/2005/8/layout/orgChart1"/>
    <dgm:cxn modelId="{EA6EF0D4-34CB-7947-9925-45647AB63B18}" type="presParOf" srcId="{F2C6780B-22D6-3F48-994C-DC8C6FCB3399}" destId="{B473EDCE-0E07-2C49-9E02-7820980CA975}" srcOrd="2" destOrd="0" presId="urn:microsoft.com/office/officeart/2005/8/layout/orgChart1"/>
    <dgm:cxn modelId="{D6819098-32B6-6846-A7CF-2DCA859521A6}" type="presParOf" srcId="{8BA6AC2A-D20D-5146-91C6-2E501B34D5BD}" destId="{85142250-C63F-3E45-BDB1-4451784DB6CA}" srcOrd="2" destOrd="0" presId="urn:microsoft.com/office/officeart/2005/8/layout/orgChart1"/>
    <dgm:cxn modelId="{0AFF0516-BBFC-C347-84EB-298AD7CEE4E7}" type="presParOf" srcId="{8BA6AC2A-D20D-5146-91C6-2E501B34D5BD}" destId="{075F20AA-C478-8E4B-8EFC-39D04865E72E}" srcOrd="3" destOrd="0" presId="urn:microsoft.com/office/officeart/2005/8/layout/orgChart1"/>
    <dgm:cxn modelId="{AF296B1C-130A-B049-871A-36203C5F65F2}" type="presParOf" srcId="{075F20AA-C478-8E4B-8EFC-39D04865E72E}" destId="{0D3928E3-FB98-5B49-BA36-721740046E95}" srcOrd="0" destOrd="0" presId="urn:microsoft.com/office/officeart/2005/8/layout/orgChart1"/>
    <dgm:cxn modelId="{50047534-05E8-8840-93C2-439B69D43D24}" type="presParOf" srcId="{0D3928E3-FB98-5B49-BA36-721740046E95}" destId="{D450B13E-DF67-9A46-8408-14041EFF54F8}" srcOrd="0" destOrd="0" presId="urn:microsoft.com/office/officeart/2005/8/layout/orgChart1"/>
    <dgm:cxn modelId="{6D85D777-1B3F-1D4E-B39F-F7F53A633F7C}" type="presParOf" srcId="{0D3928E3-FB98-5B49-BA36-721740046E95}" destId="{A1B3AAEA-14EF-0140-A2BF-CC25248297B6}" srcOrd="1" destOrd="0" presId="urn:microsoft.com/office/officeart/2005/8/layout/orgChart1"/>
    <dgm:cxn modelId="{95B98F97-A531-F14E-95F1-4E30DA532D7C}" type="presParOf" srcId="{075F20AA-C478-8E4B-8EFC-39D04865E72E}" destId="{9246065A-3F47-7B46-B1A9-E58FCFD4FB5B}" srcOrd="1" destOrd="0" presId="urn:microsoft.com/office/officeart/2005/8/layout/orgChart1"/>
    <dgm:cxn modelId="{D052F80B-AB77-C241-8DB7-462374671D52}" type="presParOf" srcId="{075F20AA-C478-8E4B-8EFC-39D04865E72E}" destId="{95A83A6E-49C5-C74E-8598-76777A331B7D}" srcOrd="2" destOrd="0" presId="urn:microsoft.com/office/officeart/2005/8/layout/orgChart1"/>
    <dgm:cxn modelId="{A9E37D34-8A8D-0D44-ACE2-61F54B65714B}" type="presParOf" srcId="{95A83A6E-49C5-C74E-8598-76777A331B7D}" destId="{C2862793-7DDE-3140-83C0-C6020082F00F}" srcOrd="0" destOrd="0" presId="urn:microsoft.com/office/officeart/2005/8/layout/orgChart1"/>
    <dgm:cxn modelId="{B7405C64-47F5-FB47-A002-F82EF2D2BFED}" type="presParOf" srcId="{95A83A6E-49C5-C74E-8598-76777A331B7D}" destId="{9D891EC9-02B1-294B-97AD-CBC88D0810B2}" srcOrd="1" destOrd="0" presId="urn:microsoft.com/office/officeart/2005/8/layout/orgChart1"/>
    <dgm:cxn modelId="{97010827-DD7E-374A-981F-9DBBC5412FA4}" type="presParOf" srcId="{9D891EC9-02B1-294B-97AD-CBC88D0810B2}" destId="{374BCC2C-BDD4-CB41-A6E8-B8CCBC90C8AE}" srcOrd="0" destOrd="0" presId="urn:microsoft.com/office/officeart/2005/8/layout/orgChart1"/>
    <dgm:cxn modelId="{450F7430-912C-2746-8992-8BBF73FB0AFA}" type="presParOf" srcId="{374BCC2C-BDD4-CB41-A6E8-B8CCBC90C8AE}" destId="{05C34133-E335-A949-A696-3A977F81F689}" srcOrd="0" destOrd="0" presId="urn:microsoft.com/office/officeart/2005/8/layout/orgChart1"/>
    <dgm:cxn modelId="{C2B06E18-7DA2-8F42-8C75-D3191447CDFA}" type="presParOf" srcId="{374BCC2C-BDD4-CB41-A6E8-B8CCBC90C8AE}" destId="{27C3EB65-1234-A64C-83D8-3089F6A72365}" srcOrd="1" destOrd="0" presId="urn:microsoft.com/office/officeart/2005/8/layout/orgChart1"/>
    <dgm:cxn modelId="{69FE8282-CB83-DA44-8E4A-0BF80AB79BBD}" type="presParOf" srcId="{9D891EC9-02B1-294B-97AD-CBC88D0810B2}" destId="{86375565-F95A-8F4C-AF48-4530F591434B}" srcOrd="1" destOrd="0" presId="urn:microsoft.com/office/officeart/2005/8/layout/orgChart1"/>
    <dgm:cxn modelId="{76BA4FFA-0C5B-454D-8A37-A4C84427E833}" type="presParOf" srcId="{9D891EC9-02B1-294B-97AD-CBC88D0810B2}" destId="{D462A827-68B9-2447-A3B6-1A90DDC8E8EA}" srcOrd="2" destOrd="0" presId="urn:microsoft.com/office/officeart/2005/8/layout/orgChart1"/>
    <dgm:cxn modelId="{3AA4D678-281A-424B-8B2C-A69714B63BF9}" type="presParOf" srcId="{00C1D73A-9790-A948-A111-BDA9939EA971}" destId="{67397B42-8C26-7949-A856-8AE1E5A4E487}" srcOrd="2" destOrd="0" presId="urn:microsoft.com/office/officeart/2005/8/layout/orgChart1"/>
    <dgm:cxn modelId="{C141187C-2E84-C743-BEB2-EB1235883BEA}" type="presParOf" srcId="{F2EB20DE-BE1E-4B4A-B6F1-4CF44832EB31}" destId="{59AD8CEF-43F6-4046-9B97-34138FD6629C}" srcOrd="2" destOrd="0" presId="urn:microsoft.com/office/officeart/2005/8/layout/orgChart1"/>
    <dgm:cxn modelId="{FDA702BE-DCF7-5644-AE03-3ABF3E6C87A8}" type="presParOf" srcId="{F2EB20DE-BE1E-4B4A-B6F1-4CF44832EB31}" destId="{25C6A540-B988-BE4E-8178-7C2A61AD8A2B}" srcOrd="3" destOrd="0" presId="urn:microsoft.com/office/officeart/2005/8/layout/orgChart1"/>
    <dgm:cxn modelId="{4E3EACA2-5A46-A944-8909-4BCE6DB4387B}" type="presParOf" srcId="{25C6A540-B988-BE4E-8178-7C2A61AD8A2B}" destId="{C539DD83-F86A-E74C-AE8E-1EA7F659EB9B}" srcOrd="0" destOrd="0" presId="urn:microsoft.com/office/officeart/2005/8/layout/orgChart1"/>
    <dgm:cxn modelId="{8A69EC3D-0FA9-E04F-ADCD-A1B44B21023E}" type="presParOf" srcId="{C539DD83-F86A-E74C-AE8E-1EA7F659EB9B}" destId="{85CD7AAE-C8BD-154D-BE89-3E9657F4C62D}" srcOrd="0" destOrd="0" presId="urn:microsoft.com/office/officeart/2005/8/layout/orgChart1"/>
    <dgm:cxn modelId="{C2A58122-E0CC-F645-BF3F-CA51F80D43D1}" type="presParOf" srcId="{C539DD83-F86A-E74C-AE8E-1EA7F659EB9B}" destId="{521F28EC-8568-B345-9C54-990FB8BA84C9}" srcOrd="1" destOrd="0" presId="urn:microsoft.com/office/officeart/2005/8/layout/orgChart1"/>
    <dgm:cxn modelId="{406C0039-B0D2-8447-8EB2-693B42982CF8}" type="presParOf" srcId="{25C6A540-B988-BE4E-8178-7C2A61AD8A2B}" destId="{9F6C4580-EDF8-A34F-944F-1F5B2FAD65E8}" srcOrd="1" destOrd="0" presId="urn:microsoft.com/office/officeart/2005/8/layout/orgChart1"/>
    <dgm:cxn modelId="{17F26F9F-5F40-864E-8622-CAE9B62462FD}" type="presParOf" srcId="{9F6C4580-EDF8-A34F-944F-1F5B2FAD65E8}" destId="{8BD5D738-5777-A04D-B1A5-55B42BE82C8D}" srcOrd="0" destOrd="0" presId="urn:microsoft.com/office/officeart/2005/8/layout/orgChart1"/>
    <dgm:cxn modelId="{DD894DC4-8396-4349-ABEC-8745400385FD}" type="presParOf" srcId="{9F6C4580-EDF8-A34F-944F-1F5B2FAD65E8}" destId="{27773D7E-EC7D-5C4A-A975-4368F791EC4F}" srcOrd="1" destOrd="0" presId="urn:microsoft.com/office/officeart/2005/8/layout/orgChart1"/>
    <dgm:cxn modelId="{898C57F3-DF47-3A42-9D5C-25E1071F6D29}" type="presParOf" srcId="{27773D7E-EC7D-5C4A-A975-4368F791EC4F}" destId="{2FA8EE92-CAA9-5E4C-82D5-EA6CC3AEB126}" srcOrd="0" destOrd="0" presId="urn:microsoft.com/office/officeart/2005/8/layout/orgChart1"/>
    <dgm:cxn modelId="{2A17849D-7243-B244-9568-35897A80BEE8}" type="presParOf" srcId="{2FA8EE92-CAA9-5E4C-82D5-EA6CC3AEB126}" destId="{DE66DAF4-F36E-1547-94D8-5173659D56BC}" srcOrd="0" destOrd="0" presId="urn:microsoft.com/office/officeart/2005/8/layout/orgChart1"/>
    <dgm:cxn modelId="{DDA181A0-3253-4B4C-B733-427A2B8F52C7}" type="presParOf" srcId="{2FA8EE92-CAA9-5E4C-82D5-EA6CC3AEB126}" destId="{B5411E61-6626-0A44-848F-9EC85FA33CC3}" srcOrd="1" destOrd="0" presId="urn:microsoft.com/office/officeart/2005/8/layout/orgChart1"/>
    <dgm:cxn modelId="{128579C6-279D-204C-BEDE-A3F3EBFF7B5D}" type="presParOf" srcId="{27773D7E-EC7D-5C4A-A975-4368F791EC4F}" destId="{B39F2695-A629-3A41-AE06-92CEB67DA702}" srcOrd="1" destOrd="0" presId="urn:microsoft.com/office/officeart/2005/8/layout/orgChart1"/>
    <dgm:cxn modelId="{28A24314-7F56-4643-AC97-934928364F36}" type="presParOf" srcId="{27773D7E-EC7D-5C4A-A975-4368F791EC4F}" destId="{FBCF09AC-AA8B-4B46-9297-27C058843CD5}" srcOrd="2" destOrd="0" presId="urn:microsoft.com/office/officeart/2005/8/layout/orgChart1"/>
    <dgm:cxn modelId="{2B3B2690-776E-DA44-83F2-AD3C63C260D0}" type="presParOf" srcId="{FBCF09AC-AA8B-4B46-9297-27C058843CD5}" destId="{B43FF061-3F81-D746-A0D9-817DB732EDBC}" srcOrd="0" destOrd="0" presId="urn:microsoft.com/office/officeart/2005/8/layout/orgChart1"/>
    <dgm:cxn modelId="{CE03E0A2-C66B-884A-8B0E-A0A29B219A21}" type="presParOf" srcId="{FBCF09AC-AA8B-4B46-9297-27C058843CD5}" destId="{B07C09AE-E0AB-024F-883F-7C7E561C4555}" srcOrd="1" destOrd="0" presId="urn:microsoft.com/office/officeart/2005/8/layout/orgChart1"/>
    <dgm:cxn modelId="{B55B4E5D-E482-0E41-9D57-0AD07BA8C3BD}" type="presParOf" srcId="{B07C09AE-E0AB-024F-883F-7C7E561C4555}" destId="{3EF40201-0D44-B042-BD68-7F50DF65FD30}" srcOrd="0" destOrd="0" presId="urn:microsoft.com/office/officeart/2005/8/layout/orgChart1"/>
    <dgm:cxn modelId="{E110FFE2-0FF4-7542-BF90-5D8C2318018F}" type="presParOf" srcId="{3EF40201-0D44-B042-BD68-7F50DF65FD30}" destId="{411F135E-FAEE-2349-A310-39A5F121DA1E}" srcOrd="0" destOrd="0" presId="urn:microsoft.com/office/officeart/2005/8/layout/orgChart1"/>
    <dgm:cxn modelId="{0A91F640-C24C-6647-8464-710E1D02D622}" type="presParOf" srcId="{3EF40201-0D44-B042-BD68-7F50DF65FD30}" destId="{EFF8E5D7-A338-B14A-8172-C376E971E211}" srcOrd="1" destOrd="0" presId="urn:microsoft.com/office/officeart/2005/8/layout/orgChart1"/>
    <dgm:cxn modelId="{B300EA0D-F4E9-074B-9DC2-B626C6DAAB89}" type="presParOf" srcId="{B07C09AE-E0AB-024F-883F-7C7E561C4555}" destId="{051C02C7-E8C6-4543-83C4-195533E541D7}" srcOrd="1" destOrd="0" presId="urn:microsoft.com/office/officeart/2005/8/layout/orgChart1"/>
    <dgm:cxn modelId="{B4494934-242E-8148-B875-D725ED47EF03}" type="presParOf" srcId="{B07C09AE-E0AB-024F-883F-7C7E561C4555}" destId="{E3564BD1-FF6E-AC43-91F2-C8ECAC78A574}" srcOrd="2" destOrd="0" presId="urn:microsoft.com/office/officeart/2005/8/layout/orgChart1"/>
    <dgm:cxn modelId="{BAE6D06F-B794-6C42-A18A-6204ED4A70D5}" type="presParOf" srcId="{25C6A540-B988-BE4E-8178-7C2A61AD8A2B}" destId="{45DD5CB2-D0E7-1541-87C3-1387E7BFFC41}" srcOrd="2" destOrd="0" presId="urn:microsoft.com/office/officeart/2005/8/layout/orgChart1"/>
    <dgm:cxn modelId="{0FA01E47-88FA-834E-B14B-DA76CED12495}" type="presParOf" srcId="{7466D4F1-32CA-B041-96EC-8F9D87A1C88F}" destId="{9B811370-A9F7-DF48-AB72-F2EEA56830DC}" srcOrd="2" destOrd="0" presId="urn:microsoft.com/office/officeart/2005/8/layout/orgChart1"/>
    <dgm:cxn modelId="{53B1B59B-ABC5-F54E-A7ED-1250205616FF}" type="presParOf" srcId="{150F84AE-95CB-8D43-AF73-DFFF39021C0F}" destId="{1E0411D4-3B9E-544A-AFBA-7351AA74C784}" srcOrd="2" destOrd="0" presId="urn:microsoft.com/office/officeart/2005/8/layout/orgChart1"/>
    <dgm:cxn modelId="{EF417B20-321B-F142-BE87-6E7F6C37849F}" type="presParOf" srcId="{150F84AE-95CB-8D43-AF73-DFFF39021C0F}" destId="{67137454-1D68-BB4D-91D6-7B7F569218CD}" srcOrd="3" destOrd="0" presId="urn:microsoft.com/office/officeart/2005/8/layout/orgChart1"/>
    <dgm:cxn modelId="{A46A7C3C-8A85-AD40-B4C0-FD13FAF77FFB}" type="presParOf" srcId="{67137454-1D68-BB4D-91D6-7B7F569218CD}" destId="{E15C60C3-ED4E-334A-A4DC-E46AA6AD1579}" srcOrd="0" destOrd="0" presId="urn:microsoft.com/office/officeart/2005/8/layout/orgChart1"/>
    <dgm:cxn modelId="{A2D957E7-39D4-DF48-A912-2771C1768A86}" type="presParOf" srcId="{E15C60C3-ED4E-334A-A4DC-E46AA6AD1579}" destId="{FE1654D0-2984-CD45-815D-F6496CA0967F}" srcOrd="0" destOrd="0" presId="urn:microsoft.com/office/officeart/2005/8/layout/orgChart1"/>
    <dgm:cxn modelId="{009DDDA1-9A72-8D43-A7AB-8D3EC8589BEC}" type="presParOf" srcId="{E15C60C3-ED4E-334A-A4DC-E46AA6AD1579}" destId="{2B425476-0F66-9847-AB5B-653E62C463F8}" srcOrd="1" destOrd="0" presId="urn:microsoft.com/office/officeart/2005/8/layout/orgChart1"/>
    <dgm:cxn modelId="{EA59A856-66A5-F749-8A9E-134655F12715}" type="presParOf" srcId="{67137454-1D68-BB4D-91D6-7B7F569218CD}" destId="{34D4B126-AD92-7847-B053-E4B3B1416447}" srcOrd="1" destOrd="0" presId="urn:microsoft.com/office/officeart/2005/8/layout/orgChart1"/>
    <dgm:cxn modelId="{0AF7CB8C-7169-584D-B35F-F57D121ED7C8}" type="presParOf" srcId="{34D4B126-AD92-7847-B053-E4B3B1416447}" destId="{9C1AE833-8F7E-5147-97C1-B48831BCA71A}" srcOrd="0" destOrd="0" presId="urn:microsoft.com/office/officeart/2005/8/layout/orgChart1"/>
    <dgm:cxn modelId="{883B9784-3F39-B149-ADAF-CC4785830497}" type="presParOf" srcId="{34D4B126-AD92-7847-B053-E4B3B1416447}" destId="{E70F4F6C-398F-5D48-BE8D-D22653F413DE}" srcOrd="1" destOrd="0" presId="urn:microsoft.com/office/officeart/2005/8/layout/orgChart1"/>
    <dgm:cxn modelId="{FDD76955-BF69-2944-814B-CE1BA0DB0A82}" type="presParOf" srcId="{E70F4F6C-398F-5D48-BE8D-D22653F413DE}" destId="{ACBCD773-5804-8F47-BD6D-5BE399ABA02D}" srcOrd="0" destOrd="0" presId="urn:microsoft.com/office/officeart/2005/8/layout/orgChart1"/>
    <dgm:cxn modelId="{1CE97486-B0D8-5B40-BAE3-A69AB8B11503}" type="presParOf" srcId="{ACBCD773-5804-8F47-BD6D-5BE399ABA02D}" destId="{90C41E3A-AF7E-734C-8950-50DA4A74A4F3}" srcOrd="0" destOrd="0" presId="urn:microsoft.com/office/officeart/2005/8/layout/orgChart1"/>
    <dgm:cxn modelId="{8B6F6180-6A12-134C-A1FD-8F1368C9273A}" type="presParOf" srcId="{ACBCD773-5804-8F47-BD6D-5BE399ABA02D}" destId="{307C5C23-DCF3-DC4B-9E73-B7E250D8A738}" srcOrd="1" destOrd="0" presId="urn:microsoft.com/office/officeart/2005/8/layout/orgChart1"/>
    <dgm:cxn modelId="{A0E8DE3B-4830-C34F-9082-CDC17B095595}" type="presParOf" srcId="{E70F4F6C-398F-5D48-BE8D-D22653F413DE}" destId="{5F85001A-FF38-8844-8F05-6DB588CF38F6}" srcOrd="1" destOrd="0" presId="urn:microsoft.com/office/officeart/2005/8/layout/orgChart1"/>
    <dgm:cxn modelId="{1ECC6577-D992-D347-8922-533C8F151362}" type="presParOf" srcId="{5F85001A-FF38-8844-8F05-6DB588CF38F6}" destId="{37CF7E77-EDCF-1940-9278-52146B47AD75}" srcOrd="0" destOrd="0" presId="urn:microsoft.com/office/officeart/2005/8/layout/orgChart1"/>
    <dgm:cxn modelId="{FBEEF2B7-D53D-D642-830A-DA45284D98CE}" type="presParOf" srcId="{5F85001A-FF38-8844-8F05-6DB588CF38F6}" destId="{5C9BFB1C-D746-A344-8488-56F671E7613C}" srcOrd="1" destOrd="0" presId="urn:microsoft.com/office/officeart/2005/8/layout/orgChart1"/>
    <dgm:cxn modelId="{5E76B164-3AB7-2844-A83D-ADC3C92C2926}" type="presParOf" srcId="{5C9BFB1C-D746-A344-8488-56F671E7613C}" destId="{4A4F0F18-3EFE-D644-8313-61A59BADE629}" srcOrd="0" destOrd="0" presId="urn:microsoft.com/office/officeart/2005/8/layout/orgChart1"/>
    <dgm:cxn modelId="{9A71DE52-A7A4-BD40-B890-DADAE17A0393}" type="presParOf" srcId="{4A4F0F18-3EFE-D644-8313-61A59BADE629}" destId="{556A2981-52B4-D04F-9323-41A775BD823F}" srcOrd="0" destOrd="0" presId="urn:microsoft.com/office/officeart/2005/8/layout/orgChart1"/>
    <dgm:cxn modelId="{CB60C1A8-1B89-FD47-A006-831ECF8CD1DE}" type="presParOf" srcId="{4A4F0F18-3EFE-D644-8313-61A59BADE629}" destId="{B37530C2-F94B-0042-BE1C-19F137998587}" srcOrd="1" destOrd="0" presId="urn:microsoft.com/office/officeart/2005/8/layout/orgChart1"/>
    <dgm:cxn modelId="{8528D949-303A-664F-A7D8-AC83A67AA754}" type="presParOf" srcId="{5C9BFB1C-D746-A344-8488-56F671E7613C}" destId="{17C262E9-0A7E-F645-9FE0-ED2A57FFDB8D}" srcOrd="1" destOrd="0" presId="urn:microsoft.com/office/officeart/2005/8/layout/orgChart1"/>
    <dgm:cxn modelId="{D1F746B1-B270-5C49-B257-1CB6F76317D5}" type="presParOf" srcId="{5C9BFB1C-D746-A344-8488-56F671E7613C}" destId="{2BC377F7-11CB-004F-AED6-F00C21BA98DB}" srcOrd="2" destOrd="0" presId="urn:microsoft.com/office/officeart/2005/8/layout/orgChart1"/>
    <dgm:cxn modelId="{BE08458C-D4CA-884A-B371-C476CD381E19}" type="presParOf" srcId="{E70F4F6C-398F-5D48-BE8D-D22653F413DE}" destId="{7044B4AD-77AC-EA46-AECE-D9DF59317E97}" srcOrd="2" destOrd="0" presId="urn:microsoft.com/office/officeart/2005/8/layout/orgChart1"/>
    <dgm:cxn modelId="{F07DCE2E-C333-9140-B8F4-D479368C8E0E}" type="presParOf" srcId="{67137454-1D68-BB4D-91D6-7B7F569218CD}" destId="{BB9AAF39-BA4A-894E-A23F-A58EBE42D34F}" srcOrd="2" destOrd="0" presId="urn:microsoft.com/office/officeart/2005/8/layout/orgChart1"/>
    <dgm:cxn modelId="{D22F256B-F074-9441-8536-40294AC92E0C}" type="presParOf" srcId="{CB63EFC6-CEEF-B44B-94C5-0A391454BD1C}" destId="{C6763A0E-6390-7842-B636-2EFA57EF6185}" srcOrd="2" destOrd="0" presId="urn:microsoft.com/office/officeart/2005/8/layout/orgChart1"/>
    <dgm:cxn modelId="{82DE50B9-28BC-D440-B53F-7ABC5DBDDC62}" type="presParOf" srcId="{69BDADF5-E6E9-394A-AE0B-D8E3DD312845}" destId="{1FAA5A44-5D19-9742-8194-49731918630F}" srcOrd="2" destOrd="0" presId="urn:microsoft.com/office/officeart/2005/8/layout/orgChart1"/>
    <dgm:cxn modelId="{47E678D9-3B78-6744-9B30-CEAB67F5BAE2}" type="presParOf" srcId="{1FAA5A44-5D19-9742-8194-49731918630F}" destId="{6B9F324E-46E1-AD4C-97F0-DF1445A68058}" srcOrd="0" destOrd="0" presId="urn:microsoft.com/office/officeart/2005/8/layout/orgChart1"/>
    <dgm:cxn modelId="{31D86D6C-B2C9-3E4A-9922-FD1813E93F80}" type="presParOf" srcId="{1FAA5A44-5D19-9742-8194-49731918630F}" destId="{D2B9ECB4-97CB-5D42-9EDE-10A57C3E0B64}" srcOrd="1" destOrd="0" presId="urn:microsoft.com/office/officeart/2005/8/layout/orgChart1"/>
    <dgm:cxn modelId="{51853936-6552-8547-B222-8DC408819069}" type="presParOf" srcId="{D2B9ECB4-97CB-5D42-9EDE-10A57C3E0B64}" destId="{A3061669-1DEB-D349-BF62-CA4C237E5595}" srcOrd="0" destOrd="0" presId="urn:microsoft.com/office/officeart/2005/8/layout/orgChart1"/>
    <dgm:cxn modelId="{009055AE-1FE3-3E44-BBB1-54139BD0B1D0}" type="presParOf" srcId="{A3061669-1DEB-D349-BF62-CA4C237E5595}" destId="{BCEFFE51-DF79-144D-97EB-7E3CC552E5ED}" srcOrd="0" destOrd="0" presId="urn:microsoft.com/office/officeart/2005/8/layout/orgChart1"/>
    <dgm:cxn modelId="{FBF05734-E67C-3140-BAEA-3A6F14949A96}" type="presParOf" srcId="{A3061669-1DEB-D349-BF62-CA4C237E5595}" destId="{09BF4501-07E7-2D42-B58A-AFB422389144}" srcOrd="1" destOrd="0" presId="urn:microsoft.com/office/officeart/2005/8/layout/orgChart1"/>
    <dgm:cxn modelId="{A21878B7-13BD-CE42-A09D-57B490C83E64}" type="presParOf" srcId="{D2B9ECB4-97CB-5D42-9EDE-10A57C3E0B64}" destId="{C90A0F6B-2AA5-1F4A-9B74-1A2DD7BE8968}" srcOrd="1" destOrd="0" presId="urn:microsoft.com/office/officeart/2005/8/layout/orgChart1"/>
    <dgm:cxn modelId="{68458BC9-C0CF-1843-8423-6980D6AE8039}" type="presParOf" srcId="{D2B9ECB4-97CB-5D42-9EDE-10A57C3E0B64}" destId="{C95A2C9F-D486-174B-AC3F-FDCE36F800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F324E-46E1-AD4C-97F0-DF1445A68058}">
      <dsp:nvSpPr>
        <dsp:cNvPr id="0" name=""/>
        <dsp:cNvSpPr/>
      </dsp:nvSpPr>
      <dsp:spPr>
        <a:xfrm>
          <a:off x="5915456" y="960264"/>
          <a:ext cx="91440" cy="375999"/>
        </a:xfrm>
        <a:custGeom>
          <a:avLst/>
          <a:gdLst/>
          <a:ahLst/>
          <a:cxnLst/>
          <a:rect l="0" t="0" r="0" b="0"/>
          <a:pathLst>
            <a:path>
              <a:moveTo>
                <a:pt x="131546" y="0"/>
              </a:moveTo>
              <a:lnTo>
                <a:pt x="131546" y="375999"/>
              </a:lnTo>
              <a:lnTo>
                <a:pt x="45720" y="37599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F7E77-EDCF-1940-9278-52146B47AD75}">
      <dsp:nvSpPr>
        <dsp:cNvPr id="0" name=""/>
        <dsp:cNvSpPr/>
      </dsp:nvSpPr>
      <dsp:spPr>
        <a:xfrm>
          <a:off x="10880338" y="3281655"/>
          <a:ext cx="122608" cy="37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999"/>
              </a:lnTo>
              <a:lnTo>
                <a:pt x="122608" y="37599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1AE833-8F7E-5147-97C1-B48831BCA71A}">
      <dsp:nvSpPr>
        <dsp:cNvPr id="0" name=""/>
        <dsp:cNvSpPr/>
      </dsp:nvSpPr>
      <dsp:spPr>
        <a:xfrm>
          <a:off x="11161575" y="2701307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411D4-3B9E-544A-AFBA-7351AA74C784}">
      <dsp:nvSpPr>
        <dsp:cNvPr id="0" name=""/>
        <dsp:cNvSpPr/>
      </dsp:nvSpPr>
      <dsp:spPr>
        <a:xfrm>
          <a:off x="10341882" y="2120959"/>
          <a:ext cx="865412" cy="171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26"/>
              </a:lnTo>
              <a:lnTo>
                <a:pt x="865412" y="85826"/>
              </a:lnTo>
              <a:lnTo>
                <a:pt x="865412" y="17165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FF061-3F81-D746-A0D9-817DB732EDBC}">
      <dsp:nvSpPr>
        <dsp:cNvPr id="0" name=""/>
        <dsp:cNvSpPr/>
      </dsp:nvSpPr>
      <dsp:spPr>
        <a:xfrm>
          <a:off x="10218251" y="3862003"/>
          <a:ext cx="183880" cy="214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634"/>
              </a:lnTo>
              <a:lnTo>
                <a:pt x="183880" y="2146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5D738-5777-A04D-B1A5-55B42BE82C8D}">
      <dsp:nvSpPr>
        <dsp:cNvPr id="0" name=""/>
        <dsp:cNvSpPr/>
      </dsp:nvSpPr>
      <dsp:spPr>
        <a:xfrm>
          <a:off x="10172531" y="3281655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D8CEF-43F6-4046-9B97-34138FD6629C}">
      <dsp:nvSpPr>
        <dsp:cNvPr id="0" name=""/>
        <dsp:cNvSpPr/>
      </dsp:nvSpPr>
      <dsp:spPr>
        <a:xfrm>
          <a:off x="9476469" y="2701307"/>
          <a:ext cx="741782" cy="171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26"/>
              </a:lnTo>
              <a:lnTo>
                <a:pt x="741782" y="85826"/>
              </a:lnTo>
              <a:lnTo>
                <a:pt x="741782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62793-7DDE-3140-83C0-C6020082F00F}">
      <dsp:nvSpPr>
        <dsp:cNvPr id="0" name=""/>
        <dsp:cNvSpPr/>
      </dsp:nvSpPr>
      <dsp:spPr>
        <a:xfrm>
          <a:off x="9114647" y="3862003"/>
          <a:ext cx="91440" cy="214634"/>
        </a:xfrm>
        <a:custGeom>
          <a:avLst/>
          <a:gdLst/>
          <a:ahLst/>
          <a:cxnLst/>
          <a:rect l="0" t="0" r="0" b="0"/>
          <a:pathLst>
            <a:path>
              <a:moveTo>
                <a:pt x="114560" y="0"/>
              </a:moveTo>
              <a:lnTo>
                <a:pt x="114560" y="214634"/>
              </a:lnTo>
              <a:lnTo>
                <a:pt x="45720" y="2146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142250-C63F-3E45-BDB1-4451784DB6CA}">
      <dsp:nvSpPr>
        <dsp:cNvPr id="0" name=""/>
        <dsp:cNvSpPr/>
      </dsp:nvSpPr>
      <dsp:spPr>
        <a:xfrm>
          <a:off x="8734686" y="3281655"/>
          <a:ext cx="494521" cy="171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26"/>
              </a:lnTo>
              <a:lnTo>
                <a:pt x="494521" y="85826"/>
              </a:lnTo>
              <a:lnTo>
                <a:pt x="494521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F0185B-BAB8-C746-BF6E-FED8AB44050A}">
      <dsp:nvSpPr>
        <dsp:cNvPr id="0" name=""/>
        <dsp:cNvSpPr/>
      </dsp:nvSpPr>
      <dsp:spPr>
        <a:xfrm>
          <a:off x="8240164" y="3281655"/>
          <a:ext cx="494521" cy="171652"/>
        </a:xfrm>
        <a:custGeom>
          <a:avLst/>
          <a:gdLst/>
          <a:ahLst/>
          <a:cxnLst/>
          <a:rect l="0" t="0" r="0" b="0"/>
          <a:pathLst>
            <a:path>
              <a:moveTo>
                <a:pt x="494521" y="0"/>
              </a:moveTo>
              <a:lnTo>
                <a:pt x="494521" y="85826"/>
              </a:lnTo>
              <a:lnTo>
                <a:pt x="0" y="85826"/>
              </a:lnTo>
              <a:lnTo>
                <a:pt x="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AE4DE-219B-0B4B-9891-12DBF3819155}">
      <dsp:nvSpPr>
        <dsp:cNvPr id="0" name=""/>
        <dsp:cNvSpPr/>
      </dsp:nvSpPr>
      <dsp:spPr>
        <a:xfrm>
          <a:off x="8734686" y="2701307"/>
          <a:ext cx="741782" cy="171652"/>
        </a:xfrm>
        <a:custGeom>
          <a:avLst/>
          <a:gdLst/>
          <a:ahLst/>
          <a:cxnLst/>
          <a:rect l="0" t="0" r="0" b="0"/>
          <a:pathLst>
            <a:path>
              <a:moveTo>
                <a:pt x="741782" y="0"/>
              </a:moveTo>
              <a:lnTo>
                <a:pt x="741782" y="85826"/>
              </a:lnTo>
              <a:lnTo>
                <a:pt x="0" y="85826"/>
              </a:lnTo>
              <a:lnTo>
                <a:pt x="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46194-8A35-864E-9E47-BF1BE065812B}">
      <dsp:nvSpPr>
        <dsp:cNvPr id="0" name=""/>
        <dsp:cNvSpPr/>
      </dsp:nvSpPr>
      <dsp:spPr>
        <a:xfrm>
          <a:off x="9476469" y="2120959"/>
          <a:ext cx="865412" cy="171652"/>
        </a:xfrm>
        <a:custGeom>
          <a:avLst/>
          <a:gdLst/>
          <a:ahLst/>
          <a:cxnLst/>
          <a:rect l="0" t="0" r="0" b="0"/>
          <a:pathLst>
            <a:path>
              <a:moveTo>
                <a:pt x="865412" y="0"/>
              </a:moveTo>
              <a:lnTo>
                <a:pt x="865412" y="85826"/>
              </a:lnTo>
              <a:lnTo>
                <a:pt x="0" y="85826"/>
              </a:lnTo>
              <a:lnTo>
                <a:pt x="0" y="17165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0EFBFF-448E-8A48-A6AB-575E61DA0E44}">
      <dsp:nvSpPr>
        <dsp:cNvPr id="0" name=""/>
        <dsp:cNvSpPr/>
      </dsp:nvSpPr>
      <dsp:spPr>
        <a:xfrm>
          <a:off x="6047002" y="960264"/>
          <a:ext cx="4294879" cy="751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173"/>
              </a:lnTo>
              <a:lnTo>
                <a:pt x="4294879" y="666173"/>
              </a:lnTo>
              <a:lnTo>
                <a:pt x="4294879" y="75199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20D6CF-A1E6-7C44-9801-E92C06FBF27B}">
      <dsp:nvSpPr>
        <dsp:cNvPr id="0" name=""/>
        <dsp:cNvSpPr/>
      </dsp:nvSpPr>
      <dsp:spPr>
        <a:xfrm>
          <a:off x="6848989" y="3862003"/>
          <a:ext cx="402131" cy="430515"/>
        </a:xfrm>
        <a:custGeom>
          <a:avLst/>
          <a:gdLst/>
          <a:ahLst/>
          <a:cxnLst/>
          <a:rect l="0" t="0" r="0" b="0"/>
          <a:pathLst>
            <a:path>
              <a:moveTo>
                <a:pt x="402131" y="0"/>
              </a:moveTo>
              <a:lnTo>
                <a:pt x="0" y="43051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43BD65-9AEE-5140-AB35-27F196BA93F2}">
      <dsp:nvSpPr>
        <dsp:cNvPr id="0" name=""/>
        <dsp:cNvSpPr/>
      </dsp:nvSpPr>
      <dsp:spPr>
        <a:xfrm>
          <a:off x="7205401" y="3281655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109A6F-EE50-AE43-80FA-F359E63D9647}">
      <dsp:nvSpPr>
        <dsp:cNvPr id="0" name=""/>
        <dsp:cNvSpPr/>
      </dsp:nvSpPr>
      <dsp:spPr>
        <a:xfrm>
          <a:off x="7205401" y="2701307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0958A-7695-624F-8A78-86557B797FB5}">
      <dsp:nvSpPr>
        <dsp:cNvPr id="0" name=""/>
        <dsp:cNvSpPr/>
      </dsp:nvSpPr>
      <dsp:spPr>
        <a:xfrm>
          <a:off x="7205401" y="2120959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64D7A-BA76-4E4C-9282-A18654E88001}">
      <dsp:nvSpPr>
        <dsp:cNvPr id="0" name=""/>
        <dsp:cNvSpPr/>
      </dsp:nvSpPr>
      <dsp:spPr>
        <a:xfrm>
          <a:off x="6047002" y="960264"/>
          <a:ext cx="1204119" cy="751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173"/>
              </a:lnTo>
              <a:lnTo>
                <a:pt x="1204119" y="666173"/>
              </a:lnTo>
              <a:lnTo>
                <a:pt x="1204119" y="75199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CF48B2-B797-2845-82FA-7A31DBC89555}">
      <dsp:nvSpPr>
        <dsp:cNvPr id="0" name=""/>
        <dsp:cNvSpPr/>
      </dsp:nvSpPr>
      <dsp:spPr>
        <a:xfrm>
          <a:off x="5360724" y="4442350"/>
          <a:ext cx="406831" cy="227958"/>
        </a:xfrm>
        <a:custGeom>
          <a:avLst/>
          <a:gdLst/>
          <a:ahLst/>
          <a:cxnLst/>
          <a:rect l="0" t="0" r="0" b="0"/>
          <a:pathLst>
            <a:path>
              <a:moveTo>
                <a:pt x="406831" y="0"/>
              </a:moveTo>
              <a:lnTo>
                <a:pt x="0" y="22795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CC4AEC-D124-0844-847F-A7AEA2FA319E}">
      <dsp:nvSpPr>
        <dsp:cNvPr id="0" name=""/>
        <dsp:cNvSpPr/>
      </dsp:nvSpPr>
      <dsp:spPr>
        <a:xfrm>
          <a:off x="5721836" y="3862003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C5499A-B810-1C45-9E60-1C7AE9635ACF}">
      <dsp:nvSpPr>
        <dsp:cNvPr id="0" name=""/>
        <dsp:cNvSpPr/>
      </dsp:nvSpPr>
      <dsp:spPr>
        <a:xfrm>
          <a:off x="5721836" y="3281655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E853B4-802B-8046-94C1-D4041D3C5A65}">
      <dsp:nvSpPr>
        <dsp:cNvPr id="0" name=""/>
        <dsp:cNvSpPr/>
      </dsp:nvSpPr>
      <dsp:spPr>
        <a:xfrm>
          <a:off x="5721836" y="2701307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DCB064-97AD-3042-B689-5CCB425C38BC}">
      <dsp:nvSpPr>
        <dsp:cNvPr id="0" name=""/>
        <dsp:cNvSpPr/>
      </dsp:nvSpPr>
      <dsp:spPr>
        <a:xfrm>
          <a:off x="5721836" y="2120959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97CC97-BB96-E047-AAF5-9611A1714579}">
      <dsp:nvSpPr>
        <dsp:cNvPr id="0" name=""/>
        <dsp:cNvSpPr/>
      </dsp:nvSpPr>
      <dsp:spPr>
        <a:xfrm>
          <a:off x="5767556" y="960264"/>
          <a:ext cx="279445" cy="751999"/>
        </a:xfrm>
        <a:custGeom>
          <a:avLst/>
          <a:gdLst/>
          <a:ahLst/>
          <a:cxnLst/>
          <a:rect l="0" t="0" r="0" b="0"/>
          <a:pathLst>
            <a:path>
              <a:moveTo>
                <a:pt x="279445" y="0"/>
              </a:moveTo>
              <a:lnTo>
                <a:pt x="279445" y="666173"/>
              </a:lnTo>
              <a:lnTo>
                <a:pt x="0" y="666173"/>
              </a:lnTo>
              <a:lnTo>
                <a:pt x="0" y="75199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CDDEBF-C96F-B541-AC33-F8819546DFAC}">
      <dsp:nvSpPr>
        <dsp:cNvPr id="0" name=""/>
        <dsp:cNvSpPr/>
      </dsp:nvSpPr>
      <dsp:spPr>
        <a:xfrm>
          <a:off x="3976832" y="2120959"/>
          <a:ext cx="102811" cy="367507"/>
        </a:xfrm>
        <a:custGeom>
          <a:avLst/>
          <a:gdLst/>
          <a:ahLst/>
          <a:cxnLst/>
          <a:rect l="0" t="0" r="0" b="0"/>
          <a:pathLst>
            <a:path>
              <a:moveTo>
                <a:pt x="102811" y="0"/>
              </a:moveTo>
              <a:lnTo>
                <a:pt x="102811" y="367507"/>
              </a:lnTo>
              <a:lnTo>
                <a:pt x="0" y="36750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341778-1C33-E64C-82C8-0C3F3B2B009F}">
      <dsp:nvSpPr>
        <dsp:cNvPr id="0" name=""/>
        <dsp:cNvSpPr/>
      </dsp:nvSpPr>
      <dsp:spPr>
        <a:xfrm>
          <a:off x="3752687" y="3281655"/>
          <a:ext cx="122608" cy="2117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7043"/>
              </a:lnTo>
              <a:lnTo>
                <a:pt x="122608" y="211704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D07B5-5C96-CE4B-AEA9-B0D6000AC226}">
      <dsp:nvSpPr>
        <dsp:cNvPr id="0" name=""/>
        <dsp:cNvSpPr/>
      </dsp:nvSpPr>
      <dsp:spPr>
        <a:xfrm>
          <a:off x="3752687" y="3281655"/>
          <a:ext cx="122608" cy="1536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695"/>
              </a:lnTo>
              <a:lnTo>
                <a:pt x="122608" y="153669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949A2-AB85-B04C-A6F8-1060C4FAEFC1}">
      <dsp:nvSpPr>
        <dsp:cNvPr id="0" name=""/>
        <dsp:cNvSpPr/>
      </dsp:nvSpPr>
      <dsp:spPr>
        <a:xfrm>
          <a:off x="3752687" y="3281655"/>
          <a:ext cx="122608" cy="956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347"/>
              </a:lnTo>
              <a:lnTo>
                <a:pt x="122608" y="9563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BE07C-C26C-274E-9581-39AA61A689F6}">
      <dsp:nvSpPr>
        <dsp:cNvPr id="0" name=""/>
        <dsp:cNvSpPr/>
      </dsp:nvSpPr>
      <dsp:spPr>
        <a:xfrm>
          <a:off x="3752687" y="3281655"/>
          <a:ext cx="122608" cy="37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999"/>
              </a:lnTo>
              <a:lnTo>
                <a:pt x="122608" y="37599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73C160-A673-3742-95CD-A29CA4B586D8}">
      <dsp:nvSpPr>
        <dsp:cNvPr id="0" name=""/>
        <dsp:cNvSpPr/>
      </dsp:nvSpPr>
      <dsp:spPr>
        <a:xfrm>
          <a:off x="4033923" y="2120959"/>
          <a:ext cx="91440" cy="7519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199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849B1B-4DE9-2B44-B314-6A11E870238D}">
      <dsp:nvSpPr>
        <dsp:cNvPr id="0" name=""/>
        <dsp:cNvSpPr/>
      </dsp:nvSpPr>
      <dsp:spPr>
        <a:xfrm>
          <a:off x="4079643" y="960264"/>
          <a:ext cx="1967358" cy="751999"/>
        </a:xfrm>
        <a:custGeom>
          <a:avLst/>
          <a:gdLst/>
          <a:ahLst/>
          <a:cxnLst/>
          <a:rect l="0" t="0" r="0" b="0"/>
          <a:pathLst>
            <a:path>
              <a:moveTo>
                <a:pt x="1967358" y="0"/>
              </a:moveTo>
              <a:lnTo>
                <a:pt x="1967358" y="666173"/>
              </a:lnTo>
              <a:lnTo>
                <a:pt x="0" y="666173"/>
              </a:lnTo>
              <a:lnTo>
                <a:pt x="0" y="75199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A5B38A-9AC0-7747-A991-EF6D8805FFC5}">
      <dsp:nvSpPr>
        <dsp:cNvPr id="0" name=""/>
        <dsp:cNvSpPr/>
      </dsp:nvSpPr>
      <dsp:spPr>
        <a:xfrm>
          <a:off x="2269122" y="4442350"/>
          <a:ext cx="122608" cy="37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999"/>
              </a:lnTo>
              <a:lnTo>
                <a:pt x="122608" y="37599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91B21-4132-4F4E-9C45-D16902E86D69}">
      <dsp:nvSpPr>
        <dsp:cNvPr id="0" name=""/>
        <dsp:cNvSpPr/>
      </dsp:nvSpPr>
      <dsp:spPr>
        <a:xfrm>
          <a:off x="2550358" y="3862003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1516B0-0FE2-034A-BBAD-4DA466B794C0}">
      <dsp:nvSpPr>
        <dsp:cNvPr id="0" name=""/>
        <dsp:cNvSpPr/>
      </dsp:nvSpPr>
      <dsp:spPr>
        <a:xfrm>
          <a:off x="2550358" y="3281655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8CAB93-FA0C-9A49-8E88-42B8D37FE722}">
      <dsp:nvSpPr>
        <dsp:cNvPr id="0" name=""/>
        <dsp:cNvSpPr/>
      </dsp:nvSpPr>
      <dsp:spPr>
        <a:xfrm>
          <a:off x="2550358" y="2701307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EF3A6A-225B-CE42-8DDC-7E6639E15C9A}">
      <dsp:nvSpPr>
        <dsp:cNvPr id="0" name=""/>
        <dsp:cNvSpPr/>
      </dsp:nvSpPr>
      <dsp:spPr>
        <a:xfrm>
          <a:off x="1752122" y="2120959"/>
          <a:ext cx="843956" cy="171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26"/>
              </a:lnTo>
              <a:lnTo>
                <a:pt x="843956" y="85826"/>
              </a:lnTo>
              <a:lnTo>
                <a:pt x="843956" y="17165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3CAA3-9893-514D-9DF1-0BF7FF026006}">
      <dsp:nvSpPr>
        <dsp:cNvPr id="0" name=""/>
        <dsp:cNvSpPr/>
      </dsp:nvSpPr>
      <dsp:spPr>
        <a:xfrm>
          <a:off x="1075731" y="3281655"/>
          <a:ext cx="122608" cy="1536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695"/>
              </a:lnTo>
              <a:lnTo>
                <a:pt x="122608" y="153669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36F71-526A-614D-8CCE-EE8F866124BF}">
      <dsp:nvSpPr>
        <dsp:cNvPr id="0" name=""/>
        <dsp:cNvSpPr/>
      </dsp:nvSpPr>
      <dsp:spPr>
        <a:xfrm>
          <a:off x="1075731" y="3281655"/>
          <a:ext cx="122608" cy="956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347"/>
              </a:lnTo>
              <a:lnTo>
                <a:pt x="122608" y="9563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8F6F3-F291-944F-BFF9-AC74A1A11F22}">
      <dsp:nvSpPr>
        <dsp:cNvPr id="0" name=""/>
        <dsp:cNvSpPr/>
      </dsp:nvSpPr>
      <dsp:spPr>
        <a:xfrm>
          <a:off x="1075731" y="3281655"/>
          <a:ext cx="122608" cy="37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999"/>
              </a:lnTo>
              <a:lnTo>
                <a:pt x="122608" y="37599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9DA84-1224-A849-9ED7-1A87CDD1352C}">
      <dsp:nvSpPr>
        <dsp:cNvPr id="0" name=""/>
        <dsp:cNvSpPr/>
      </dsp:nvSpPr>
      <dsp:spPr>
        <a:xfrm>
          <a:off x="908165" y="2701307"/>
          <a:ext cx="494521" cy="171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26"/>
              </a:lnTo>
              <a:lnTo>
                <a:pt x="494521" y="85826"/>
              </a:lnTo>
              <a:lnTo>
                <a:pt x="494521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F323C2-055C-264B-ACE1-30B7DF3646DF}">
      <dsp:nvSpPr>
        <dsp:cNvPr id="0" name=""/>
        <dsp:cNvSpPr/>
      </dsp:nvSpPr>
      <dsp:spPr>
        <a:xfrm>
          <a:off x="86687" y="3281655"/>
          <a:ext cx="122608" cy="1536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695"/>
              </a:lnTo>
              <a:lnTo>
                <a:pt x="122608" y="153669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6DD4E-408F-2546-A5A3-83BECAB396CE}">
      <dsp:nvSpPr>
        <dsp:cNvPr id="0" name=""/>
        <dsp:cNvSpPr/>
      </dsp:nvSpPr>
      <dsp:spPr>
        <a:xfrm>
          <a:off x="86687" y="3281655"/>
          <a:ext cx="122608" cy="956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347"/>
              </a:lnTo>
              <a:lnTo>
                <a:pt x="122608" y="9563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ABB10-4F85-BC4E-BE0F-C4B22AA2DF0F}">
      <dsp:nvSpPr>
        <dsp:cNvPr id="0" name=""/>
        <dsp:cNvSpPr/>
      </dsp:nvSpPr>
      <dsp:spPr>
        <a:xfrm>
          <a:off x="86687" y="3281655"/>
          <a:ext cx="122608" cy="37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999"/>
              </a:lnTo>
              <a:lnTo>
                <a:pt x="122608" y="37599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FF51A-DA9A-0B4F-9F60-32B8678DF54E}">
      <dsp:nvSpPr>
        <dsp:cNvPr id="0" name=""/>
        <dsp:cNvSpPr/>
      </dsp:nvSpPr>
      <dsp:spPr>
        <a:xfrm>
          <a:off x="413644" y="2701307"/>
          <a:ext cx="494521" cy="171652"/>
        </a:xfrm>
        <a:custGeom>
          <a:avLst/>
          <a:gdLst/>
          <a:ahLst/>
          <a:cxnLst/>
          <a:rect l="0" t="0" r="0" b="0"/>
          <a:pathLst>
            <a:path>
              <a:moveTo>
                <a:pt x="494521" y="0"/>
              </a:moveTo>
              <a:lnTo>
                <a:pt x="494521" y="85826"/>
              </a:lnTo>
              <a:lnTo>
                <a:pt x="0" y="85826"/>
              </a:lnTo>
              <a:lnTo>
                <a:pt x="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A298E-D608-5842-BBF7-B332FD3E9600}">
      <dsp:nvSpPr>
        <dsp:cNvPr id="0" name=""/>
        <dsp:cNvSpPr/>
      </dsp:nvSpPr>
      <dsp:spPr>
        <a:xfrm>
          <a:off x="908165" y="2120959"/>
          <a:ext cx="843956" cy="171652"/>
        </a:xfrm>
        <a:custGeom>
          <a:avLst/>
          <a:gdLst/>
          <a:ahLst/>
          <a:cxnLst/>
          <a:rect l="0" t="0" r="0" b="0"/>
          <a:pathLst>
            <a:path>
              <a:moveTo>
                <a:pt x="843956" y="0"/>
              </a:moveTo>
              <a:lnTo>
                <a:pt x="843956" y="85826"/>
              </a:lnTo>
              <a:lnTo>
                <a:pt x="0" y="85826"/>
              </a:lnTo>
              <a:lnTo>
                <a:pt x="0" y="17165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E7E0A-FF66-CD48-A538-9B1EF4DA901F}">
      <dsp:nvSpPr>
        <dsp:cNvPr id="0" name=""/>
        <dsp:cNvSpPr/>
      </dsp:nvSpPr>
      <dsp:spPr>
        <a:xfrm>
          <a:off x="1752122" y="960264"/>
          <a:ext cx="4294879" cy="751999"/>
        </a:xfrm>
        <a:custGeom>
          <a:avLst/>
          <a:gdLst/>
          <a:ahLst/>
          <a:cxnLst/>
          <a:rect l="0" t="0" r="0" b="0"/>
          <a:pathLst>
            <a:path>
              <a:moveTo>
                <a:pt x="4294879" y="0"/>
              </a:moveTo>
              <a:lnTo>
                <a:pt x="4294879" y="666173"/>
              </a:lnTo>
              <a:lnTo>
                <a:pt x="0" y="666173"/>
              </a:lnTo>
              <a:lnTo>
                <a:pt x="0" y="75199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64915-9E75-A34B-93E7-5F9CF80B2637}">
      <dsp:nvSpPr>
        <dsp:cNvPr id="0" name=""/>
        <dsp:cNvSpPr/>
      </dsp:nvSpPr>
      <dsp:spPr>
        <a:xfrm>
          <a:off x="4955147" y="807391"/>
          <a:ext cx="102811" cy="376004"/>
        </a:xfrm>
        <a:custGeom>
          <a:avLst/>
          <a:gdLst/>
          <a:ahLst/>
          <a:cxnLst/>
          <a:rect l="0" t="0" r="0" b="0"/>
          <a:pathLst>
            <a:path>
              <a:moveTo>
                <a:pt x="102811" y="0"/>
              </a:moveTo>
              <a:lnTo>
                <a:pt x="102811" y="376004"/>
              </a:lnTo>
              <a:lnTo>
                <a:pt x="0" y="37600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6E9637-63A9-AC46-ADB6-41CD3C81E8F7}">
      <dsp:nvSpPr>
        <dsp:cNvPr id="0" name=""/>
        <dsp:cNvSpPr/>
      </dsp:nvSpPr>
      <dsp:spPr>
        <a:xfrm>
          <a:off x="4649263" y="398696"/>
          <a:ext cx="817391" cy="40869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000" b="1" kern="1200">
              <a:solidFill>
                <a:schemeClr val="tx1"/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rPr>
            <a:t>教育の情報化ビジョン</a:t>
          </a:r>
          <a:endParaRPr kumimoji="1" lang="ja-JP" altLang="en-US" sz="1000" kern="1200">
            <a:solidFill>
              <a:schemeClr val="tx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sp:txBody>
      <dsp:txXfrm>
        <a:off x="4649263" y="398696"/>
        <a:ext cx="817391" cy="408695"/>
      </dsp:txXfrm>
    </dsp:sp>
    <dsp:sp modelId="{68D09B3E-B4AA-FE41-935A-9E8FC0866CE8}">
      <dsp:nvSpPr>
        <dsp:cNvPr id="0" name=""/>
        <dsp:cNvSpPr/>
      </dsp:nvSpPr>
      <dsp:spPr>
        <a:xfrm>
          <a:off x="3700574" y="979047"/>
          <a:ext cx="1254572" cy="4086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総合教育会議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教育の情報化改善委員会等</a:t>
          </a:r>
        </a:p>
      </dsp:txBody>
      <dsp:txXfrm>
        <a:off x="3700574" y="979047"/>
        <a:ext cx="1254572" cy="408695"/>
      </dsp:txXfrm>
    </dsp:sp>
    <dsp:sp modelId="{FAA52599-702F-A94D-83EC-6E31272C6B0A}">
      <dsp:nvSpPr>
        <dsp:cNvPr id="0" name=""/>
        <dsp:cNvSpPr/>
      </dsp:nvSpPr>
      <dsp:spPr>
        <a:xfrm>
          <a:off x="5638306" y="551568"/>
          <a:ext cx="817391" cy="40869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900" b="1" kern="1200" dirty="0">
              <a:solidFill>
                <a:schemeClr val="tx1"/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rPr>
            <a:t>GIGA</a:t>
          </a:r>
          <a:r>
            <a:rPr kumimoji="1" lang="ja-JP" altLang="en-US" sz="900" b="1" kern="1200">
              <a:solidFill>
                <a:schemeClr val="tx1"/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rPr>
            <a:t>スクール</a:t>
          </a:r>
          <a:br>
            <a:rPr kumimoji="1" lang="en-US" altLang="ja-JP" sz="900" b="1" kern="1200" dirty="0">
              <a:solidFill>
                <a:schemeClr val="tx1"/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900" b="1" kern="1200">
              <a:solidFill>
                <a:schemeClr val="tx1"/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rPr>
            <a:t>構想</a:t>
          </a:r>
        </a:p>
      </dsp:txBody>
      <dsp:txXfrm>
        <a:off x="5638306" y="551568"/>
        <a:ext cx="817391" cy="408695"/>
      </dsp:txXfrm>
    </dsp:sp>
    <dsp:sp modelId="{45449D0B-4103-D345-A6AA-1B7DDCCC6A05}">
      <dsp:nvSpPr>
        <dsp:cNvPr id="0" name=""/>
        <dsp:cNvSpPr/>
      </dsp:nvSpPr>
      <dsp:spPr>
        <a:xfrm>
          <a:off x="1343426" y="1712264"/>
          <a:ext cx="817391" cy="4086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ICT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環境整備</a:t>
          </a:r>
        </a:p>
      </dsp:txBody>
      <dsp:txXfrm>
        <a:off x="1343426" y="1712264"/>
        <a:ext cx="817391" cy="408695"/>
      </dsp:txXfrm>
    </dsp:sp>
    <dsp:sp modelId="{CEAF9C9C-D141-C94C-BED8-0DF1D8E37899}">
      <dsp:nvSpPr>
        <dsp:cNvPr id="0" name=""/>
        <dsp:cNvSpPr/>
      </dsp:nvSpPr>
      <dsp:spPr>
        <a:xfrm>
          <a:off x="499470" y="2292611"/>
          <a:ext cx="817391" cy="4086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学習者用</a:t>
          </a:r>
          <a:endParaRPr kumimoji="1" lang="en-US" altLang="ja-JP" sz="700" kern="120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コンピューター</a:t>
          </a:r>
        </a:p>
      </dsp:txBody>
      <dsp:txXfrm>
        <a:off x="499470" y="2292611"/>
        <a:ext cx="817391" cy="408695"/>
      </dsp:txXfrm>
    </dsp:sp>
    <dsp:sp modelId="{89EB4CA0-03CF-2D44-B7DA-86D93ED73C45}">
      <dsp:nvSpPr>
        <dsp:cNvPr id="0" name=""/>
        <dsp:cNvSpPr/>
      </dsp:nvSpPr>
      <dsp:spPr>
        <a:xfrm>
          <a:off x="4948" y="2872959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ドメイン取得</a:t>
          </a:r>
        </a:p>
      </dsp:txBody>
      <dsp:txXfrm>
        <a:off x="4948" y="2872959"/>
        <a:ext cx="817391" cy="408695"/>
      </dsp:txXfrm>
    </dsp:sp>
    <dsp:sp modelId="{E3C116C8-D601-4542-950C-CB36B5983645}">
      <dsp:nvSpPr>
        <dsp:cNvPr id="0" name=""/>
        <dsp:cNvSpPr/>
      </dsp:nvSpPr>
      <dsp:spPr>
        <a:xfrm>
          <a:off x="209296" y="3453307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教育クラウドサービスへのドメイン登録</a:t>
          </a:r>
        </a:p>
      </dsp:txBody>
      <dsp:txXfrm>
        <a:off x="209296" y="3453307"/>
        <a:ext cx="817391" cy="408695"/>
      </dsp:txXfrm>
    </dsp:sp>
    <dsp:sp modelId="{C0A9A18D-AB93-454E-8854-9227835DA31D}">
      <dsp:nvSpPr>
        <dsp:cNvPr id="0" name=""/>
        <dsp:cNvSpPr/>
      </dsp:nvSpPr>
      <dsp:spPr>
        <a:xfrm>
          <a:off x="209296" y="4033655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ユーザーアカウント設定・登録</a:t>
          </a:r>
        </a:p>
      </dsp:txBody>
      <dsp:txXfrm>
        <a:off x="209296" y="4033655"/>
        <a:ext cx="817391" cy="408695"/>
      </dsp:txXfrm>
    </dsp:sp>
    <dsp:sp modelId="{9C387DB3-2F75-E248-BDA5-C2B50582581B}">
      <dsp:nvSpPr>
        <dsp:cNvPr id="0" name=""/>
        <dsp:cNvSpPr/>
      </dsp:nvSpPr>
      <dsp:spPr>
        <a:xfrm>
          <a:off x="209296" y="4614002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ユーザーアカウント配布</a:t>
          </a:r>
        </a:p>
      </dsp:txBody>
      <dsp:txXfrm>
        <a:off x="209296" y="4614002"/>
        <a:ext cx="817391" cy="408695"/>
      </dsp:txXfrm>
    </dsp:sp>
    <dsp:sp modelId="{2DCDC358-064A-B741-A622-654D70F5DCC8}">
      <dsp:nvSpPr>
        <dsp:cNvPr id="0" name=""/>
        <dsp:cNvSpPr/>
      </dsp:nvSpPr>
      <dsp:spPr>
        <a:xfrm>
          <a:off x="993991" y="2872959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端末機器等</a:t>
          </a:r>
          <a:br>
            <a:rPr kumimoji="1" lang="en-US" altLang="ja-JP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選定・調達</a:t>
          </a:r>
        </a:p>
      </dsp:txBody>
      <dsp:txXfrm>
        <a:off x="993991" y="2872959"/>
        <a:ext cx="817391" cy="408695"/>
      </dsp:txXfrm>
    </dsp:sp>
    <dsp:sp modelId="{4550E6E8-1EBE-9D42-B008-877BD3B11BE8}">
      <dsp:nvSpPr>
        <dsp:cNvPr id="0" name=""/>
        <dsp:cNvSpPr/>
      </dsp:nvSpPr>
      <dsp:spPr>
        <a:xfrm>
          <a:off x="1198339" y="3453307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テスト導入</a:t>
          </a:r>
        </a:p>
      </dsp:txBody>
      <dsp:txXfrm>
        <a:off x="1198339" y="3453307"/>
        <a:ext cx="817391" cy="408695"/>
      </dsp:txXfrm>
    </dsp:sp>
    <dsp:sp modelId="{E3E3703C-D330-3941-8A40-72336E51F68F}">
      <dsp:nvSpPr>
        <dsp:cNvPr id="0" name=""/>
        <dsp:cNvSpPr/>
      </dsp:nvSpPr>
      <dsp:spPr>
        <a:xfrm>
          <a:off x="1198339" y="4033655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導入設置作業</a:t>
          </a:r>
        </a:p>
      </dsp:txBody>
      <dsp:txXfrm>
        <a:off x="1198339" y="4033655"/>
        <a:ext cx="817391" cy="408695"/>
      </dsp:txXfrm>
    </dsp:sp>
    <dsp:sp modelId="{40F18A20-06A8-CB45-8AE9-EC886FFCF67F}">
      <dsp:nvSpPr>
        <dsp:cNvPr id="0" name=""/>
        <dsp:cNvSpPr/>
      </dsp:nvSpPr>
      <dsp:spPr>
        <a:xfrm>
          <a:off x="1198339" y="4614002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納品検査</a:t>
          </a:r>
        </a:p>
      </dsp:txBody>
      <dsp:txXfrm>
        <a:off x="1198339" y="4614002"/>
        <a:ext cx="817391" cy="408695"/>
      </dsp:txXfrm>
    </dsp:sp>
    <dsp:sp modelId="{A8E0FFEE-CEAF-B245-83FB-A3C740583339}">
      <dsp:nvSpPr>
        <dsp:cNvPr id="0" name=""/>
        <dsp:cNvSpPr/>
      </dsp:nvSpPr>
      <dsp:spPr>
        <a:xfrm>
          <a:off x="2187383" y="2292611"/>
          <a:ext cx="817391" cy="4086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校内</a:t>
          </a:r>
          <a: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NW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整備</a:t>
          </a:r>
        </a:p>
      </dsp:txBody>
      <dsp:txXfrm>
        <a:off x="2187383" y="2292611"/>
        <a:ext cx="817391" cy="408695"/>
      </dsp:txXfrm>
    </dsp:sp>
    <dsp:sp modelId="{609134FE-BC88-7442-8396-DD7F804CB108}">
      <dsp:nvSpPr>
        <dsp:cNvPr id="0" name=""/>
        <dsp:cNvSpPr/>
      </dsp:nvSpPr>
      <dsp:spPr>
        <a:xfrm>
          <a:off x="2187383" y="2872959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NW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設計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ｲﾝﾀｰﾈｯﾄ、ｾｷｭﾘﾃｨ等</a:t>
          </a:r>
        </a:p>
      </dsp:txBody>
      <dsp:txXfrm>
        <a:off x="2187383" y="2872959"/>
        <a:ext cx="817391" cy="408695"/>
      </dsp:txXfrm>
    </dsp:sp>
    <dsp:sp modelId="{70A4699F-B4AD-C748-BEEB-D6D1FABF6A44}">
      <dsp:nvSpPr>
        <dsp:cNvPr id="0" name=""/>
        <dsp:cNvSpPr/>
      </dsp:nvSpPr>
      <dsp:spPr>
        <a:xfrm>
          <a:off x="2187383" y="3453307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NW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機器</a:t>
          </a:r>
          <a:br>
            <a:rPr kumimoji="1" lang="en-US" altLang="ja-JP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選定・調達</a:t>
          </a:r>
        </a:p>
      </dsp:txBody>
      <dsp:txXfrm>
        <a:off x="2187383" y="3453307"/>
        <a:ext cx="817391" cy="408695"/>
      </dsp:txXfrm>
    </dsp:sp>
    <dsp:sp modelId="{D61B6A05-87C1-F04E-9961-E4F4D2A4B3A0}">
      <dsp:nvSpPr>
        <dsp:cNvPr id="0" name=""/>
        <dsp:cNvSpPr/>
      </dsp:nvSpPr>
      <dsp:spPr>
        <a:xfrm>
          <a:off x="2187383" y="4033655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NW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工事</a:t>
          </a:r>
          <a:br>
            <a:rPr kumimoji="1" lang="en-US" altLang="ja-JP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設定調整</a:t>
          </a:r>
        </a:p>
      </dsp:txBody>
      <dsp:txXfrm>
        <a:off x="2187383" y="4033655"/>
        <a:ext cx="817391" cy="408695"/>
      </dsp:txXfrm>
    </dsp:sp>
    <dsp:sp modelId="{DA9ACDC3-8DE8-4A4F-9BE7-11424B691184}">
      <dsp:nvSpPr>
        <dsp:cNvPr id="0" name=""/>
        <dsp:cNvSpPr/>
      </dsp:nvSpPr>
      <dsp:spPr>
        <a:xfrm>
          <a:off x="2391730" y="4614002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試験・検査</a:t>
          </a:r>
        </a:p>
      </dsp:txBody>
      <dsp:txXfrm>
        <a:off x="2391730" y="4614002"/>
        <a:ext cx="817391" cy="408695"/>
      </dsp:txXfrm>
    </dsp:sp>
    <dsp:sp modelId="{12C5CDDB-12B1-DF4A-BBDB-D4E83F8F6FA7}">
      <dsp:nvSpPr>
        <dsp:cNvPr id="0" name=""/>
        <dsp:cNvSpPr/>
      </dsp:nvSpPr>
      <dsp:spPr>
        <a:xfrm>
          <a:off x="3670948" y="1712264"/>
          <a:ext cx="817391" cy="4086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教育情報</a:t>
          </a:r>
          <a:br>
            <a:rPr kumimoji="1" lang="en-US" altLang="ja-JP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ｾｷｭﾘﾃｨﾎﾟﾘｼｰ</a:t>
          </a:r>
          <a:endParaRPr kumimoji="1" lang="en-US" altLang="ja-JP" sz="700" kern="1200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sp:txBody>
      <dsp:txXfrm>
        <a:off x="3670948" y="1712264"/>
        <a:ext cx="817391" cy="408695"/>
      </dsp:txXfrm>
    </dsp:sp>
    <dsp:sp modelId="{21F9A901-1415-904E-9499-E08DF4944F52}">
      <dsp:nvSpPr>
        <dsp:cNvPr id="0" name=""/>
        <dsp:cNvSpPr/>
      </dsp:nvSpPr>
      <dsp:spPr>
        <a:xfrm>
          <a:off x="3670948" y="2872959"/>
          <a:ext cx="817391" cy="4086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ポリシー改定</a:t>
          </a:r>
        </a:p>
      </dsp:txBody>
      <dsp:txXfrm>
        <a:off x="3670948" y="2872959"/>
        <a:ext cx="817391" cy="408695"/>
      </dsp:txXfrm>
    </dsp:sp>
    <dsp:sp modelId="{0C55E6F6-590A-4947-8804-2AC36D184F1E}">
      <dsp:nvSpPr>
        <dsp:cNvPr id="0" name=""/>
        <dsp:cNvSpPr/>
      </dsp:nvSpPr>
      <dsp:spPr>
        <a:xfrm>
          <a:off x="3875295" y="3453307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実施手順書</a:t>
          </a:r>
          <a:endParaRPr kumimoji="1" lang="en-US" altLang="ja-JP" sz="700" kern="120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マニュアル作成</a:t>
          </a:r>
        </a:p>
      </dsp:txBody>
      <dsp:txXfrm>
        <a:off x="3875295" y="3453307"/>
        <a:ext cx="817391" cy="408695"/>
      </dsp:txXfrm>
    </dsp:sp>
    <dsp:sp modelId="{1F1E59CC-9BEF-D94D-BDAD-1EA7FD38A601}">
      <dsp:nvSpPr>
        <dsp:cNvPr id="0" name=""/>
        <dsp:cNvSpPr/>
      </dsp:nvSpPr>
      <dsp:spPr>
        <a:xfrm>
          <a:off x="3875295" y="4033655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内部・外部監査</a:t>
          </a:r>
          <a:endParaRPr kumimoji="1" lang="en-US" altLang="ja-JP" sz="700" kern="1200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sp:txBody>
      <dsp:txXfrm>
        <a:off x="3875295" y="4033655"/>
        <a:ext cx="817391" cy="408695"/>
      </dsp:txXfrm>
    </dsp:sp>
    <dsp:sp modelId="{D9FEFC05-8EC0-2941-9CCC-6E08BD5B4AA5}">
      <dsp:nvSpPr>
        <dsp:cNvPr id="0" name=""/>
        <dsp:cNvSpPr/>
      </dsp:nvSpPr>
      <dsp:spPr>
        <a:xfrm>
          <a:off x="3875295" y="4614002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啓発・教育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教職員・児童生徒・保護者</a:t>
          </a:r>
        </a:p>
      </dsp:txBody>
      <dsp:txXfrm>
        <a:off x="3875295" y="4614002"/>
        <a:ext cx="817391" cy="408695"/>
      </dsp:txXfrm>
    </dsp:sp>
    <dsp:sp modelId="{A23EF245-A2B0-494C-A7B4-E1DA50920D0A}">
      <dsp:nvSpPr>
        <dsp:cNvPr id="0" name=""/>
        <dsp:cNvSpPr/>
      </dsp:nvSpPr>
      <dsp:spPr>
        <a:xfrm>
          <a:off x="3875295" y="5194350"/>
          <a:ext cx="817391" cy="408695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啓発情報発信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冊子作成、研修実施</a:t>
          </a:r>
        </a:p>
      </dsp:txBody>
      <dsp:txXfrm>
        <a:off x="3875295" y="5194350"/>
        <a:ext cx="817391" cy="408695"/>
      </dsp:txXfrm>
    </dsp:sp>
    <dsp:sp modelId="{40B5B882-B052-0148-B796-7B2CA6BC7EA5}">
      <dsp:nvSpPr>
        <dsp:cNvPr id="0" name=""/>
        <dsp:cNvSpPr/>
      </dsp:nvSpPr>
      <dsp:spPr>
        <a:xfrm>
          <a:off x="3159441" y="2284119"/>
          <a:ext cx="817391" cy="408695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個人情報保護条例</a:t>
          </a:r>
          <a:endParaRPr kumimoji="1" lang="en-US" altLang="ja-JP" sz="700" kern="120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個人情報保護審査会</a:t>
          </a:r>
          <a:endParaRPr kumimoji="1" lang="en-US" altLang="ja-JP" sz="700" kern="1200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sp:txBody>
      <dsp:txXfrm>
        <a:off x="3159441" y="2284119"/>
        <a:ext cx="817391" cy="408695"/>
      </dsp:txXfrm>
    </dsp:sp>
    <dsp:sp modelId="{4818F43C-C971-0E4F-995A-E01CA31A0A90}">
      <dsp:nvSpPr>
        <dsp:cNvPr id="0" name=""/>
        <dsp:cNvSpPr/>
      </dsp:nvSpPr>
      <dsp:spPr>
        <a:xfrm>
          <a:off x="5358860" y="1712264"/>
          <a:ext cx="817391" cy="4086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運用</a:t>
          </a:r>
        </a:p>
      </dsp:txBody>
      <dsp:txXfrm>
        <a:off x="5358860" y="1712264"/>
        <a:ext cx="817391" cy="408695"/>
      </dsp:txXfrm>
    </dsp:sp>
    <dsp:sp modelId="{CBCC8B99-715B-FF4E-BF93-7D5A1C02BFCD}">
      <dsp:nvSpPr>
        <dsp:cNvPr id="0" name=""/>
        <dsp:cNvSpPr/>
      </dsp:nvSpPr>
      <dsp:spPr>
        <a:xfrm>
          <a:off x="5358860" y="2292611"/>
          <a:ext cx="817391" cy="4086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アカウント管理</a:t>
          </a:r>
        </a:p>
      </dsp:txBody>
      <dsp:txXfrm>
        <a:off x="5358860" y="2292611"/>
        <a:ext cx="817391" cy="408695"/>
      </dsp:txXfrm>
    </dsp:sp>
    <dsp:sp modelId="{E8B0614A-AC60-BB40-AA40-9A6E5DC6BB57}">
      <dsp:nvSpPr>
        <dsp:cNvPr id="0" name=""/>
        <dsp:cNvSpPr/>
      </dsp:nvSpPr>
      <dsp:spPr>
        <a:xfrm>
          <a:off x="5358860" y="2872959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年次更新</a:t>
          </a:r>
        </a:p>
      </dsp:txBody>
      <dsp:txXfrm>
        <a:off x="5358860" y="2872959"/>
        <a:ext cx="817391" cy="408695"/>
      </dsp:txXfrm>
    </dsp:sp>
    <dsp:sp modelId="{D48B501B-F55C-3A42-83F9-002DB5AC5575}">
      <dsp:nvSpPr>
        <dsp:cNvPr id="0" name=""/>
        <dsp:cNvSpPr/>
      </dsp:nvSpPr>
      <dsp:spPr>
        <a:xfrm>
          <a:off x="5358860" y="3453307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転入・転出</a:t>
          </a:r>
          <a:endParaRPr kumimoji="1" lang="en-US" altLang="ja-JP" sz="700" kern="1200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sp:txBody>
      <dsp:txXfrm>
        <a:off x="5358860" y="3453307"/>
        <a:ext cx="817391" cy="408695"/>
      </dsp:txXfrm>
    </dsp:sp>
    <dsp:sp modelId="{7F7C432D-7F7C-314A-AEE4-0108702CDC18}">
      <dsp:nvSpPr>
        <dsp:cNvPr id="0" name=""/>
        <dsp:cNvSpPr/>
      </dsp:nvSpPr>
      <dsp:spPr>
        <a:xfrm>
          <a:off x="5358860" y="4033655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転出</a:t>
          </a:r>
          <a:r>
            <a:rPr kumimoji="1" lang="en-US" altLang="ja-JP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/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卒業等</a:t>
          </a:r>
          <a:br>
            <a:rPr kumimoji="1" lang="en-US" altLang="ja-JP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データ移行</a:t>
          </a:r>
          <a:r>
            <a:rPr kumimoji="1" lang="en-US" altLang="ja-JP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/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削除</a:t>
          </a:r>
        </a:p>
      </dsp:txBody>
      <dsp:txXfrm>
        <a:off x="5358860" y="4033655"/>
        <a:ext cx="817391" cy="408695"/>
      </dsp:txXfrm>
    </dsp:sp>
    <dsp:sp modelId="{CE283FB8-AC87-984F-B4D9-71207DC4A062}">
      <dsp:nvSpPr>
        <dsp:cNvPr id="0" name=""/>
        <dsp:cNvSpPr/>
      </dsp:nvSpPr>
      <dsp:spPr>
        <a:xfrm>
          <a:off x="5360724" y="4465961"/>
          <a:ext cx="817391" cy="40869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教委・ヘルプデスク対応領域の整理</a:t>
          </a:r>
        </a:p>
      </dsp:txBody>
      <dsp:txXfrm>
        <a:off x="5360724" y="4465961"/>
        <a:ext cx="817391" cy="408695"/>
      </dsp:txXfrm>
    </dsp:sp>
    <dsp:sp modelId="{B36EDECB-2379-834E-911F-5E418946A777}">
      <dsp:nvSpPr>
        <dsp:cNvPr id="0" name=""/>
        <dsp:cNvSpPr/>
      </dsp:nvSpPr>
      <dsp:spPr>
        <a:xfrm>
          <a:off x="6842425" y="1712264"/>
          <a:ext cx="817391" cy="4086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保守</a:t>
          </a:r>
        </a:p>
      </dsp:txBody>
      <dsp:txXfrm>
        <a:off x="6842425" y="1712264"/>
        <a:ext cx="817391" cy="408695"/>
      </dsp:txXfrm>
    </dsp:sp>
    <dsp:sp modelId="{24190AB8-B06B-3349-88E5-B3FD1B6E92AD}">
      <dsp:nvSpPr>
        <dsp:cNvPr id="0" name=""/>
        <dsp:cNvSpPr/>
      </dsp:nvSpPr>
      <dsp:spPr>
        <a:xfrm>
          <a:off x="6842425" y="2292611"/>
          <a:ext cx="817391" cy="4086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NW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機器管理</a:t>
          </a:r>
          <a:endParaRPr kumimoji="1" lang="en-US" altLang="ja-JP" sz="700" kern="1200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機器故障対応</a:t>
          </a:r>
        </a:p>
      </dsp:txBody>
      <dsp:txXfrm>
        <a:off x="6842425" y="2292611"/>
        <a:ext cx="817391" cy="408695"/>
      </dsp:txXfrm>
    </dsp:sp>
    <dsp:sp modelId="{FF54F4B6-0F03-2C42-A995-EEE9F8159B50}">
      <dsp:nvSpPr>
        <dsp:cNvPr id="0" name=""/>
        <dsp:cNvSpPr/>
      </dsp:nvSpPr>
      <dsp:spPr>
        <a:xfrm>
          <a:off x="6842425" y="2872959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窓口設置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機器預かり、返却</a:t>
          </a:r>
        </a:p>
      </dsp:txBody>
      <dsp:txXfrm>
        <a:off x="6842425" y="2872959"/>
        <a:ext cx="817391" cy="408695"/>
      </dsp:txXfrm>
    </dsp:sp>
    <dsp:sp modelId="{65E19B5D-1FB3-C148-952E-99A9669441F7}">
      <dsp:nvSpPr>
        <dsp:cNvPr id="0" name=""/>
        <dsp:cNvSpPr/>
      </dsp:nvSpPr>
      <dsp:spPr>
        <a:xfrm>
          <a:off x="6842425" y="3453307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QA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ナレッジ収集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マニュアル整備</a:t>
          </a:r>
        </a:p>
      </dsp:txBody>
      <dsp:txXfrm>
        <a:off x="6842425" y="3453307"/>
        <a:ext cx="817391" cy="408695"/>
      </dsp:txXfrm>
    </dsp:sp>
    <dsp:sp modelId="{55C3B820-408B-B542-9FF0-AB04ED2D1DA4}">
      <dsp:nvSpPr>
        <dsp:cNvPr id="0" name=""/>
        <dsp:cNvSpPr/>
      </dsp:nvSpPr>
      <dsp:spPr>
        <a:xfrm>
          <a:off x="6848989" y="3880782"/>
          <a:ext cx="817391" cy="8234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ヘルプデスク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業務委託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※ICT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支援員との</a:t>
          </a:r>
          <a:endParaRPr kumimoji="1" lang="en-US" altLang="ja-JP" sz="700" kern="1200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対応領域の整理</a:t>
          </a:r>
          <a:endParaRPr kumimoji="1" lang="en-US" altLang="ja-JP" sz="700" kern="1200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sp:txBody>
      <dsp:txXfrm>
        <a:off x="6848989" y="3880782"/>
        <a:ext cx="817391" cy="823472"/>
      </dsp:txXfrm>
    </dsp:sp>
    <dsp:sp modelId="{05785EB4-22BC-0F42-9BFF-55A45534BD92}">
      <dsp:nvSpPr>
        <dsp:cNvPr id="0" name=""/>
        <dsp:cNvSpPr/>
      </dsp:nvSpPr>
      <dsp:spPr>
        <a:xfrm>
          <a:off x="9933186" y="1712264"/>
          <a:ext cx="817391" cy="4086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利活用</a:t>
          </a:r>
          <a:endParaRPr kumimoji="1" lang="en-US" altLang="ja-JP" sz="700" kern="1200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sp:txBody>
      <dsp:txXfrm>
        <a:off x="9933186" y="1712264"/>
        <a:ext cx="817391" cy="408695"/>
      </dsp:txXfrm>
    </dsp:sp>
    <dsp:sp modelId="{D5834198-4836-3143-8953-2686DB5DDDEF}">
      <dsp:nvSpPr>
        <dsp:cNvPr id="0" name=""/>
        <dsp:cNvSpPr/>
      </dsp:nvSpPr>
      <dsp:spPr>
        <a:xfrm>
          <a:off x="9067773" y="2292611"/>
          <a:ext cx="817391" cy="4086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教員研修</a:t>
          </a:r>
          <a:endParaRPr kumimoji="1" lang="en-US" altLang="ja-JP" sz="700" kern="1200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sp:txBody>
      <dsp:txXfrm>
        <a:off x="9067773" y="2292611"/>
        <a:ext cx="817391" cy="408695"/>
      </dsp:txXfrm>
    </dsp:sp>
    <dsp:sp modelId="{D11ABD30-B731-BA4E-98F4-8142460AB46F}">
      <dsp:nvSpPr>
        <dsp:cNvPr id="0" name=""/>
        <dsp:cNvSpPr/>
      </dsp:nvSpPr>
      <dsp:spPr>
        <a:xfrm>
          <a:off x="8325991" y="2872959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授業設計系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研修</a:t>
          </a:r>
        </a:p>
      </dsp:txBody>
      <dsp:txXfrm>
        <a:off x="8325991" y="2872959"/>
        <a:ext cx="817391" cy="408695"/>
      </dsp:txXfrm>
    </dsp:sp>
    <dsp:sp modelId="{67262419-05D0-D143-ABD0-89A2722C2744}">
      <dsp:nvSpPr>
        <dsp:cNvPr id="0" name=""/>
        <dsp:cNvSpPr/>
      </dsp:nvSpPr>
      <dsp:spPr>
        <a:xfrm>
          <a:off x="7831469" y="3453307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情報活用能力育成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教科学習での活用</a:t>
          </a:r>
        </a:p>
      </dsp:txBody>
      <dsp:txXfrm>
        <a:off x="7831469" y="3453307"/>
        <a:ext cx="817391" cy="408695"/>
      </dsp:txXfrm>
    </dsp:sp>
    <dsp:sp modelId="{D450B13E-DF67-9A46-8408-14041EFF54F8}">
      <dsp:nvSpPr>
        <dsp:cNvPr id="0" name=""/>
        <dsp:cNvSpPr/>
      </dsp:nvSpPr>
      <dsp:spPr>
        <a:xfrm>
          <a:off x="8820512" y="3453307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実践研究支援</a:t>
          </a:r>
        </a:p>
      </dsp:txBody>
      <dsp:txXfrm>
        <a:off x="8820512" y="3453307"/>
        <a:ext cx="817391" cy="408695"/>
      </dsp:txXfrm>
    </dsp:sp>
    <dsp:sp modelId="{05C34133-E335-A949-A696-3A977F81F689}">
      <dsp:nvSpPr>
        <dsp:cNvPr id="0" name=""/>
        <dsp:cNvSpPr/>
      </dsp:nvSpPr>
      <dsp:spPr>
        <a:xfrm>
          <a:off x="8342976" y="3872289"/>
          <a:ext cx="817391" cy="40869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有識者等による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研究支援</a:t>
          </a:r>
        </a:p>
      </dsp:txBody>
      <dsp:txXfrm>
        <a:off x="8342976" y="3872289"/>
        <a:ext cx="817391" cy="408695"/>
      </dsp:txXfrm>
    </dsp:sp>
    <dsp:sp modelId="{85CD7AAE-C8BD-154D-BE89-3E9657F4C62D}">
      <dsp:nvSpPr>
        <dsp:cNvPr id="0" name=""/>
        <dsp:cNvSpPr/>
      </dsp:nvSpPr>
      <dsp:spPr>
        <a:xfrm>
          <a:off x="9809556" y="2872959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操作系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研修</a:t>
          </a:r>
        </a:p>
      </dsp:txBody>
      <dsp:txXfrm>
        <a:off x="9809556" y="2872959"/>
        <a:ext cx="817391" cy="408695"/>
      </dsp:txXfrm>
    </dsp:sp>
    <dsp:sp modelId="{DE66DAF4-F36E-1547-94D8-5173659D56BC}">
      <dsp:nvSpPr>
        <dsp:cNvPr id="0" name=""/>
        <dsp:cNvSpPr/>
      </dsp:nvSpPr>
      <dsp:spPr>
        <a:xfrm>
          <a:off x="9809556" y="3453307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授業中の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操作支援</a:t>
          </a:r>
        </a:p>
      </dsp:txBody>
      <dsp:txXfrm>
        <a:off x="9809556" y="3453307"/>
        <a:ext cx="817391" cy="408695"/>
      </dsp:txXfrm>
    </dsp:sp>
    <dsp:sp modelId="{411F135E-FAEE-2349-A310-39A5F121DA1E}">
      <dsp:nvSpPr>
        <dsp:cNvPr id="0" name=""/>
        <dsp:cNvSpPr/>
      </dsp:nvSpPr>
      <dsp:spPr>
        <a:xfrm>
          <a:off x="10402132" y="3872289"/>
          <a:ext cx="817391" cy="40869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ICT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支援員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業務委託</a:t>
          </a:r>
        </a:p>
      </dsp:txBody>
      <dsp:txXfrm>
        <a:off x="10402132" y="3872289"/>
        <a:ext cx="817391" cy="408695"/>
      </dsp:txXfrm>
    </dsp:sp>
    <dsp:sp modelId="{FE1654D0-2984-CD45-815D-F6496CA0967F}">
      <dsp:nvSpPr>
        <dsp:cNvPr id="0" name=""/>
        <dsp:cNvSpPr/>
      </dsp:nvSpPr>
      <dsp:spPr>
        <a:xfrm>
          <a:off x="10798599" y="2292611"/>
          <a:ext cx="817391" cy="4086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児童生徒研修</a:t>
          </a:r>
        </a:p>
      </dsp:txBody>
      <dsp:txXfrm>
        <a:off x="10798599" y="2292611"/>
        <a:ext cx="817391" cy="408695"/>
      </dsp:txXfrm>
    </dsp:sp>
    <dsp:sp modelId="{90C41E3A-AF7E-734C-8950-50DA4A74A4F3}">
      <dsp:nvSpPr>
        <dsp:cNvPr id="0" name=""/>
        <dsp:cNvSpPr/>
      </dsp:nvSpPr>
      <dsp:spPr>
        <a:xfrm>
          <a:off x="10798599" y="2872959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操作系</a:t>
          </a:r>
          <a:endParaRPr kumimoji="1" lang="en-US" altLang="ja-JP" sz="700" kern="120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研修</a:t>
          </a:r>
        </a:p>
      </dsp:txBody>
      <dsp:txXfrm>
        <a:off x="10798599" y="2872959"/>
        <a:ext cx="817391" cy="408695"/>
      </dsp:txXfrm>
    </dsp:sp>
    <dsp:sp modelId="{556A2981-52B4-D04F-9323-41A775BD823F}">
      <dsp:nvSpPr>
        <dsp:cNvPr id="0" name=""/>
        <dsp:cNvSpPr/>
      </dsp:nvSpPr>
      <dsp:spPr>
        <a:xfrm>
          <a:off x="11002947" y="3453307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授業中の</a:t>
          </a:r>
          <a:endParaRPr kumimoji="1" lang="en-US" altLang="ja-JP" sz="700" kern="1200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操作支援</a:t>
          </a:r>
        </a:p>
      </dsp:txBody>
      <dsp:txXfrm>
        <a:off x="11002947" y="3453307"/>
        <a:ext cx="817391" cy="408695"/>
      </dsp:txXfrm>
    </dsp:sp>
    <dsp:sp modelId="{BCEFFE51-DF79-144D-97EB-7E3CC552E5ED}">
      <dsp:nvSpPr>
        <dsp:cNvPr id="0" name=""/>
        <dsp:cNvSpPr/>
      </dsp:nvSpPr>
      <dsp:spPr>
        <a:xfrm>
          <a:off x="5143784" y="1131916"/>
          <a:ext cx="817391" cy="4086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予算</a:t>
          </a:r>
        </a:p>
      </dsp:txBody>
      <dsp:txXfrm>
        <a:off x="5143784" y="1131916"/>
        <a:ext cx="817391" cy="4086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F324E-46E1-AD4C-97F0-DF1445A68058}">
      <dsp:nvSpPr>
        <dsp:cNvPr id="0" name=""/>
        <dsp:cNvSpPr/>
      </dsp:nvSpPr>
      <dsp:spPr>
        <a:xfrm>
          <a:off x="5915456" y="960264"/>
          <a:ext cx="91440" cy="375999"/>
        </a:xfrm>
        <a:custGeom>
          <a:avLst/>
          <a:gdLst/>
          <a:ahLst/>
          <a:cxnLst/>
          <a:rect l="0" t="0" r="0" b="0"/>
          <a:pathLst>
            <a:path>
              <a:moveTo>
                <a:pt x="131546" y="0"/>
              </a:moveTo>
              <a:lnTo>
                <a:pt x="131546" y="375999"/>
              </a:lnTo>
              <a:lnTo>
                <a:pt x="45720" y="37599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F7E77-EDCF-1940-9278-52146B47AD75}">
      <dsp:nvSpPr>
        <dsp:cNvPr id="0" name=""/>
        <dsp:cNvSpPr/>
      </dsp:nvSpPr>
      <dsp:spPr>
        <a:xfrm>
          <a:off x="10880338" y="3281655"/>
          <a:ext cx="122608" cy="37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999"/>
              </a:lnTo>
              <a:lnTo>
                <a:pt x="122608" y="37599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1AE833-8F7E-5147-97C1-B48831BCA71A}">
      <dsp:nvSpPr>
        <dsp:cNvPr id="0" name=""/>
        <dsp:cNvSpPr/>
      </dsp:nvSpPr>
      <dsp:spPr>
        <a:xfrm>
          <a:off x="11161575" y="2701307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411D4-3B9E-544A-AFBA-7351AA74C784}">
      <dsp:nvSpPr>
        <dsp:cNvPr id="0" name=""/>
        <dsp:cNvSpPr/>
      </dsp:nvSpPr>
      <dsp:spPr>
        <a:xfrm>
          <a:off x="10341882" y="2120959"/>
          <a:ext cx="865412" cy="171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26"/>
              </a:lnTo>
              <a:lnTo>
                <a:pt x="865412" y="85826"/>
              </a:lnTo>
              <a:lnTo>
                <a:pt x="865412" y="17165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FF061-3F81-D746-A0D9-817DB732EDBC}">
      <dsp:nvSpPr>
        <dsp:cNvPr id="0" name=""/>
        <dsp:cNvSpPr/>
      </dsp:nvSpPr>
      <dsp:spPr>
        <a:xfrm>
          <a:off x="10218251" y="3862003"/>
          <a:ext cx="183880" cy="232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568"/>
              </a:lnTo>
              <a:lnTo>
                <a:pt x="183880" y="23256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5D738-5777-A04D-B1A5-55B42BE82C8D}">
      <dsp:nvSpPr>
        <dsp:cNvPr id="0" name=""/>
        <dsp:cNvSpPr/>
      </dsp:nvSpPr>
      <dsp:spPr>
        <a:xfrm>
          <a:off x="10172531" y="3281655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D8CEF-43F6-4046-9B97-34138FD6629C}">
      <dsp:nvSpPr>
        <dsp:cNvPr id="0" name=""/>
        <dsp:cNvSpPr/>
      </dsp:nvSpPr>
      <dsp:spPr>
        <a:xfrm>
          <a:off x="9476469" y="2701307"/>
          <a:ext cx="741782" cy="171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26"/>
              </a:lnTo>
              <a:lnTo>
                <a:pt x="741782" y="85826"/>
              </a:lnTo>
              <a:lnTo>
                <a:pt x="741782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62793-7DDE-3140-83C0-C6020082F00F}">
      <dsp:nvSpPr>
        <dsp:cNvPr id="0" name=""/>
        <dsp:cNvSpPr/>
      </dsp:nvSpPr>
      <dsp:spPr>
        <a:xfrm>
          <a:off x="9114647" y="3862003"/>
          <a:ext cx="91440" cy="232568"/>
        </a:xfrm>
        <a:custGeom>
          <a:avLst/>
          <a:gdLst/>
          <a:ahLst/>
          <a:cxnLst/>
          <a:rect l="0" t="0" r="0" b="0"/>
          <a:pathLst>
            <a:path>
              <a:moveTo>
                <a:pt x="114560" y="0"/>
              </a:moveTo>
              <a:lnTo>
                <a:pt x="114560" y="232568"/>
              </a:lnTo>
              <a:lnTo>
                <a:pt x="45720" y="23256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142250-C63F-3E45-BDB1-4451784DB6CA}">
      <dsp:nvSpPr>
        <dsp:cNvPr id="0" name=""/>
        <dsp:cNvSpPr/>
      </dsp:nvSpPr>
      <dsp:spPr>
        <a:xfrm>
          <a:off x="8734686" y="3281655"/>
          <a:ext cx="494521" cy="171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26"/>
              </a:lnTo>
              <a:lnTo>
                <a:pt x="494521" y="85826"/>
              </a:lnTo>
              <a:lnTo>
                <a:pt x="494521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F0185B-BAB8-C746-BF6E-FED8AB44050A}">
      <dsp:nvSpPr>
        <dsp:cNvPr id="0" name=""/>
        <dsp:cNvSpPr/>
      </dsp:nvSpPr>
      <dsp:spPr>
        <a:xfrm>
          <a:off x="8240164" y="3281655"/>
          <a:ext cx="494521" cy="171652"/>
        </a:xfrm>
        <a:custGeom>
          <a:avLst/>
          <a:gdLst/>
          <a:ahLst/>
          <a:cxnLst/>
          <a:rect l="0" t="0" r="0" b="0"/>
          <a:pathLst>
            <a:path>
              <a:moveTo>
                <a:pt x="494521" y="0"/>
              </a:moveTo>
              <a:lnTo>
                <a:pt x="494521" y="85826"/>
              </a:lnTo>
              <a:lnTo>
                <a:pt x="0" y="85826"/>
              </a:lnTo>
              <a:lnTo>
                <a:pt x="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AE4DE-219B-0B4B-9891-12DBF3819155}">
      <dsp:nvSpPr>
        <dsp:cNvPr id="0" name=""/>
        <dsp:cNvSpPr/>
      </dsp:nvSpPr>
      <dsp:spPr>
        <a:xfrm>
          <a:off x="8734686" y="2701307"/>
          <a:ext cx="741782" cy="171652"/>
        </a:xfrm>
        <a:custGeom>
          <a:avLst/>
          <a:gdLst/>
          <a:ahLst/>
          <a:cxnLst/>
          <a:rect l="0" t="0" r="0" b="0"/>
          <a:pathLst>
            <a:path>
              <a:moveTo>
                <a:pt x="741782" y="0"/>
              </a:moveTo>
              <a:lnTo>
                <a:pt x="741782" y="85826"/>
              </a:lnTo>
              <a:lnTo>
                <a:pt x="0" y="85826"/>
              </a:lnTo>
              <a:lnTo>
                <a:pt x="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46194-8A35-864E-9E47-BF1BE065812B}">
      <dsp:nvSpPr>
        <dsp:cNvPr id="0" name=""/>
        <dsp:cNvSpPr/>
      </dsp:nvSpPr>
      <dsp:spPr>
        <a:xfrm>
          <a:off x="9476469" y="2120959"/>
          <a:ext cx="865412" cy="171652"/>
        </a:xfrm>
        <a:custGeom>
          <a:avLst/>
          <a:gdLst/>
          <a:ahLst/>
          <a:cxnLst/>
          <a:rect l="0" t="0" r="0" b="0"/>
          <a:pathLst>
            <a:path>
              <a:moveTo>
                <a:pt x="865412" y="0"/>
              </a:moveTo>
              <a:lnTo>
                <a:pt x="865412" y="85826"/>
              </a:lnTo>
              <a:lnTo>
                <a:pt x="0" y="85826"/>
              </a:lnTo>
              <a:lnTo>
                <a:pt x="0" y="17165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0EFBFF-448E-8A48-A6AB-575E61DA0E44}">
      <dsp:nvSpPr>
        <dsp:cNvPr id="0" name=""/>
        <dsp:cNvSpPr/>
      </dsp:nvSpPr>
      <dsp:spPr>
        <a:xfrm>
          <a:off x="6047002" y="960264"/>
          <a:ext cx="4294879" cy="751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173"/>
              </a:lnTo>
              <a:lnTo>
                <a:pt x="4294879" y="666173"/>
              </a:lnTo>
              <a:lnTo>
                <a:pt x="4294879" y="75199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20D6CF-A1E6-7C44-9801-E92C06FBF27B}">
      <dsp:nvSpPr>
        <dsp:cNvPr id="0" name=""/>
        <dsp:cNvSpPr/>
      </dsp:nvSpPr>
      <dsp:spPr>
        <a:xfrm>
          <a:off x="6848989" y="3862003"/>
          <a:ext cx="402131" cy="455233"/>
        </a:xfrm>
        <a:custGeom>
          <a:avLst/>
          <a:gdLst/>
          <a:ahLst/>
          <a:cxnLst/>
          <a:rect l="0" t="0" r="0" b="0"/>
          <a:pathLst>
            <a:path>
              <a:moveTo>
                <a:pt x="402131" y="0"/>
              </a:moveTo>
              <a:lnTo>
                <a:pt x="0" y="45523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43BD65-9AEE-5140-AB35-27F196BA93F2}">
      <dsp:nvSpPr>
        <dsp:cNvPr id="0" name=""/>
        <dsp:cNvSpPr/>
      </dsp:nvSpPr>
      <dsp:spPr>
        <a:xfrm>
          <a:off x="7205401" y="3281655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109A6F-EE50-AE43-80FA-F359E63D9647}">
      <dsp:nvSpPr>
        <dsp:cNvPr id="0" name=""/>
        <dsp:cNvSpPr/>
      </dsp:nvSpPr>
      <dsp:spPr>
        <a:xfrm>
          <a:off x="7205401" y="2701307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0958A-7695-624F-8A78-86557B797FB5}">
      <dsp:nvSpPr>
        <dsp:cNvPr id="0" name=""/>
        <dsp:cNvSpPr/>
      </dsp:nvSpPr>
      <dsp:spPr>
        <a:xfrm>
          <a:off x="7205401" y="2120959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64D7A-BA76-4E4C-9282-A18654E88001}">
      <dsp:nvSpPr>
        <dsp:cNvPr id="0" name=""/>
        <dsp:cNvSpPr/>
      </dsp:nvSpPr>
      <dsp:spPr>
        <a:xfrm>
          <a:off x="6047002" y="960264"/>
          <a:ext cx="1204119" cy="751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173"/>
              </a:lnTo>
              <a:lnTo>
                <a:pt x="1204119" y="666173"/>
              </a:lnTo>
              <a:lnTo>
                <a:pt x="1204119" y="75199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CF48B2-B797-2845-82FA-7A31DBC89555}">
      <dsp:nvSpPr>
        <dsp:cNvPr id="0" name=""/>
        <dsp:cNvSpPr/>
      </dsp:nvSpPr>
      <dsp:spPr>
        <a:xfrm>
          <a:off x="5360724" y="4442350"/>
          <a:ext cx="406831" cy="227958"/>
        </a:xfrm>
        <a:custGeom>
          <a:avLst/>
          <a:gdLst/>
          <a:ahLst/>
          <a:cxnLst/>
          <a:rect l="0" t="0" r="0" b="0"/>
          <a:pathLst>
            <a:path>
              <a:moveTo>
                <a:pt x="406831" y="0"/>
              </a:moveTo>
              <a:lnTo>
                <a:pt x="0" y="22795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CC4AEC-D124-0844-847F-A7AEA2FA319E}">
      <dsp:nvSpPr>
        <dsp:cNvPr id="0" name=""/>
        <dsp:cNvSpPr/>
      </dsp:nvSpPr>
      <dsp:spPr>
        <a:xfrm>
          <a:off x="5721836" y="3862003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C5499A-B810-1C45-9E60-1C7AE9635ACF}">
      <dsp:nvSpPr>
        <dsp:cNvPr id="0" name=""/>
        <dsp:cNvSpPr/>
      </dsp:nvSpPr>
      <dsp:spPr>
        <a:xfrm>
          <a:off x="5721836" y="3281655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E853B4-802B-8046-94C1-D4041D3C5A65}">
      <dsp:nvSpPr>
        <dsp:cNvPr id="0" name=""/>
        <dsp:cNvSpPr/>
      </dsp:nvSpPr>
      <dsp:spPr>
        <a:xfrm>
          <a:off x="5721836" y="2701307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DCB064-97AD-3042-B689-5CCB425C38BC}">
      <dsp:nvSpPr>
        <dsp:cNvPr id="0" name=""/>
        <dsp:cNvSpPr/>
      </dsp:nvSpPr>
      <dsp:spPr>
        <a:xfrm>
          <a:off x="5721836" y="2120959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97CC97-BB96-E047-AAF5-9611A1714579}">
      <dsp:nvSpPr>
        <dsp:cNvPr id="0" name=""/>
        <dsp:cNvSpPr/>
      </dsp:nvSpPr>
      <dsp:spPr>
        <a:xfrm>
          <a:off x="5767556" y="960264"/>
          <a:ext cx="279445" cy="751999"/>
        </a:xfrm>
        <a:custGeom>
          <a:avLst/>
          <a:gdLst/>
          <a:ahLst/>
          <a:cxnLst/>
          <a:rect l="0" t="0" r="0" b="0"/>
          <a:pathLst>
            <a:path>
              <a:moveTo>
                <a:pt x="279445" y="0"/>
              </a:moveTo>
              <a:lnTo>
                <a:pt x="279445" y="666173"/>
              </a:lnTo>
              <a:lnTo>
                <a:pt x="0" y="666173"/>
              </a:lnTo>
              <a:lnTo>
                <a:pt x="0" y="75199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CDDEBF-C96F-B541-AC33-F8819546DFAC}">
      <dsp:nvSpPr>
        <dsp:cNvPr id="0" name=""/>
        <dsp:cNvSpPr/>
      </dsp:nvSpPr>
      <dsp:spPr>
        <a:xfrm>
          <a:off x="3976832" y="2120959"/>
          <a:ext cx="102811" cy="367507"/>
        </a:xfrm>
        <a:custGeom>
          <a:avLst/>
          <a:gdLst/>
          <a:ahLst/>
          <a:cxnLst/>
          <a:rect l="0" t="0" r="0" b="0"/>
          <a:pathLst>
            <a:path>
              <a:moveTo>
                <a:pt x="102811" y="0"/>
              </a:moveTo>
              <a:lnTo>
                <a:pt x="102811" y="367507"/>
              </a:lnTo>
              <a:lnTo>
                <a:pt x="0" y="36750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341778-1C33-E64C-82C8-0C3F3B2B009F}">
      <dsp:nvSpPr>
        <dsp:cNvPr id="0" name=""/>
        <dsp:cNvSpPr/>
      </dsp:nvSpPr>
      <dsp:spPr>
        <a:xfrm>
          <a:off x="3752687" y="3281655"/>
          <a:ext cx="122608" cy="2117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7043"/>
              </a:lnTo>
              <a:lnTo>
                <a:pt x="122608" y="211704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D07B5-5C96-CE4B-AEA9-B0D6000AC226}">
      <dsp:nvSpPr>
        <dsp:cNvPr id="0" name=""/>
        <dsp:cNvSpPr/>
      </dsp:nvSpPr>
      <dsp:spPr>
        <a:xfrm>
          <a:off x="3752687" y="3281655"/>
          <a:ext cx="122608" cy="1536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695"/>
              </a:lnTo>
              <a:lnTo>
                <a:pt x="122608" y="153669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949A2-AB85-B04C-A6F8-1060C4FAEFC1}">
      <dsp:nvSpPr>
        <dsp:cNvPr id="0" name=""/>
        <dsp:cNvSpPr/>
      </dsp:nvSpPr>
      <dsp:spPr>
        <a:xfrm>
          <a:off x="3752687" y="3281655"/>
          <a:ext cx="122608" cy="956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347"/>
              </a:lnTo>
              <a:lnTo>
                <a:pt x="122608" y="9563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BE07C-C26C-274E-9581-39AA61A689F6}">
      <dsp:nvSpPr>
        <dsp:cNvPr id="0" name=""/>
        <dsp:cNvSpPr/>
      </dsp:nvSpPr>
      <dsp:spPr>
        <a:xfrm>
          <a:off x="3752687" y="3281655"/>
          <a:ext cx="122608" cy="37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999"/>
              </a:lnTo>
              <a:lnTo>
                <a:pt x="122608" y="37599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73C160-A673-3742-95CD-A29CA4B586D8}">
      <dsp:nvSpPr>
        <dsp:cNvPr id="0" name=""/>
        <dsp:cNvSpPr/>
      </dsp:nvSpPr>
      <dsp:spPr>
        <a:xfrm>
          <a:off x="4033923" y="2120959"/>
          <a:ext cx="91440" cy="7519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199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849B1B-4DE9-2B44-B314-6A11E870238D}">
      <dsp:nvSpPr>
        <dsp:cNvPr id="0" name=""/>
        <dsp:cNvSpPr/>
      </dsp:nvSpPr>
      <dsp:spPr>
        <a:xfrm>
          <a:off x="4079643" y="960264"/>
          <a:ext cx="1967358" cy="751999"/>
        </a:xfrm>
        <a:custGeom>
          <a:avLst/>
          <a:gdLst/>
          <a:ahLst/>
          <a:cxnLst/>
          <a:rect l="0" t="0" r="0" b="0"/>
          <a:pathLst>
            <a:path>
              <a:moveTo>
                <a:pt x="1967358" y="0"/>
              </a:moveTo>
              <a:lnTo>
                <a:pt x="1967358" y="666173"/>
              </a:lnTo>
              <a:lnTo>
                <a:pt x="0" y="666173"/>
              </a:lnTo>
              <a:lnTo>
                <a:pt x="0" y="75199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A5B38A-9AC0-7747-A991-EF6D8805FFC5}">
      <dsp:nvSpPr>
        <dsp:cNvPr id="0" name=""/>
        <dsp:cNvSpPr/>
      </dsp:nvSpPr>
      <dsp:spPr>
        <a:xfrm>
          <a:off x="2269122" y="4442350"/>
          <a:ext cx="122608" cy="37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999"/>
              </a:lnTo>
              <a:lnTo>
                <a:pt x="122608" y="37599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91B21-4132-4F4E-9C45-D16902E86D69}">
      <dsp:nvSpPr>
        <dsp:cNvPr id="0" name=""/>
        <dsp:cNvSpPr/>
      </dsp:nvSpPr>
      <dsp:spPr>
        <a:xfrm>
          <a:off x="2550358" y="3862003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1516B0-0FE2-034A-BBAD-4DA466B794C0}">
      <dsp:nvSpPr>
        <dsp:cNvPr id="0" name=""/>
        <dsp:cNvSpPr/>
      </dsp:nvSpPr>
      <dsp:spPr>
        <a:xfrm>
          <a:off x="2550358" y="3281655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8CAB93-FA0C-9A49-8E88-42B8D37FE722}">
      <dsp:nvSpPr>
        <dsp:cNvPr id="0" name=""/>
        <dsp:cNvSpPr/>
      </dsp:nvSpPr>
      <dsp:spPr>
        <a:xfrm>
          <a:off x="2550358" y="2701307"/>
          <a:ext cx="91440" cy="1716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EF3A6A-225B-CE42-8DDC-7E6639E15C9A}">
      <dsp:nvSpPr>
        <dsp:cNvPr id="0" name=""/>
        <dsp:cNvSpPr/>
      </dsp:nvSpPr>
      <dsp:spPr>
        <a:xfrm>
          <a:off x="1752122" y="2120959"/>
          <a:ext cx="843956" cy="171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26"/>
              </a:lnTo>
              <a:lnTo>
                <a:pt x="843956" y="85826"/>
              </a:lnTo>
              <a:lnTo>
                <a:pt x="843956" y="17165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3CAA3-9893-514D-9DF1-0BF7FF026006}">
      <dsp:nvSpPr>
        <dsp:cNvPr id="0" name=""/>
        <dsp:cNvSpPr/>
      </dsp:nvSpPr>
      <dsp:spPr>
        <a:xfrm>
          <a:off x="1075731" y="3281655"/>
          <a:ext cx="122608" cy="1536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695"/>
              </a:lnTo>
              <a:lnTo>
                <a:pt x="122608" y="153669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36F71-526A-614D-8CCE-EE8F866124BF}">
      <dsp:nvSpPr>
        <dsp:cNvPr id="0" name=""/>
        <dsp:cNvSpPr/>
      </dsp:nvSpPr>
      <dsp:spPr>
        <a:xfrm>
          <a:off x="1075731" y="3281655"/>
          <a:ext cx="122608" cy="956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347"/>
              </a:lnTo>
              <a:lnTo>
                <a:pt x="122608" y="9563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8F6F3-F291-944F-BFF9-AC74A1A11F22}">
      <dsp:nvSpPr>
        <dsp:cNvPr id="0" name=""/>
        <dsp:cNvSpPr/>
      </dsp:nvSpPr>
      <dsp:spPr>
        <a:xfrm>
          <a:off x="1075731" y="3281655"/>
          <a:ext cx="122608" cy="37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999"/>
              </a:lnTo>
              <a:lnTo>
                <a:pt x="122608" y="37599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9DA84-1224-A849-9ED7-1A87CDD1352C}">
      <dsp:nvSpPr>
        <dsp:cNvPr id="0" name=""/>
        <dsp:cNvSpPr/>
      </dsp:nvSpPr>
      <dsp:spPr>
        <a:xfrm>
          <a:off x="908165" y="2701307"/>
          <a:ext cx="494521" cy="171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826"/>
              </a:lnTo>
              <a:lnTo>
                <a:pt x="494521" y="85826"/>
              </a:lnTo>
              <a:lnTo>
                <a:pt x="494521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F323C2-055C-264B-ACE1-30B7DF3646DF}">
      <dsp:nvSpPr>
        <dsp:cNvPr id="0" name=""/>
        <dsp:cNvSpPr/>
      </dsp:nvSpPr>
      <dsp:spPr>
        <a:xfrm>
          <a:off x="86687" y="3281655"/>
          <a:ext cx="122608" cy="1536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695"/>
              </a:lnTo>
              <a:lnTo>
                <a:pt x="122608" y="153669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6DD4E-408F-2546-A5A3-83BECAB396CE}">
      <dsp:nvSpPr>
        <dsp:cNvPr id="0" name=""/>
        <dsp:cNvSpPr/>
      </dsp:nvSpPr>
      <dsp:spPr>
        <a:xfrm>
          <a:off x="86687" y="3281655"/>
          <a:ext cx="122608" cy="956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347"/>
              </a:lnTo>
              <a:lnTo>
                <a:pt x="122608" y="9563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ABB10-4F85-BC4E-BE0F-C4B22AA2DF0F}">
      <dsp:nvSpPr>
        <dsp:cNvPr id="0" name=""/>
        <dsp:cNvSpPr/>
      </dsp:nvSpPr>
      <dsp:spPr>
        <a:xfrm>
          <a:off x="86687" y="3281655"/>
          <a:ext cx="122608" cy="37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999"/>
              </a:lnTo>
              <a:lnTo>
                <a:pt x="122608" y="37599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FF51A-DA9A-0B4F-9F60-32B8678DF54E}">
      <dsp:nvSpPr>
        <dsp:cNvPr id="0" name=""/>
        <dsp:cNvSpPr/>
      </dsp:nvSpPr>
      <dsp:spPr>
        <a:xfrm>
          <a:off x="413644" y="2701307"/>
          <a:ext cx="494521" cy="171652"/>
        </a:xfrm>
        <a:custGeom>
          <a:avLst/>
          <a:gdLst/>
          <a:ahLst/>
          <a:cxnLst/>
          <a:rect l="0" t="0" r="0" b="0"/>
          <a:pathLst>
            <a:path>
              <a:moveTo>
                <a:pt x="494521" y="0"/>
              </a:moveTo>
              <a:lnTo>
                <a:pt x="494521" y="85826"/>
              </a:lnTo>
              <a:lnTo>
                <a:pt x="0" y="85826"/>
              </a:lnTo>
              <a:lnTo>
                <a:pt x="0" y="1716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A298E-D608-5842-BBF7-B332FD3E9600}">
      <dsp:nvSpPr>
        <dsp:cNvPr id="0" name=""/>
        <dsp:cNvSpPr/>
      </dsp:nvSpPr>
      <dsp:spPr>
        <a:xfrm>
          <a:off x="908165" y="2120959"/>
          <a:ext cx="843956" cy="171652"/>
        </a:xfrm>
        <a:custGeom>
          <a:avLst/>
          <a:gdLst/>
          <a:ahLst/>
          <a:cxnLst/>
          <a:rect l="0" t="0" r="0" b="0"/>
          <a:pathLst>
            <a:path>
              <a:moveTo>
                <a:pt x="843956" y="0"/>
              </a:moveTo>
              <a:lnTo>
                <a:pt x="843956" y="85826"/>
              </a:lnTo>
              <a:lnTo>
                <a:pt x="0" y="85826"/>
              </a:lnTo>
              <a:lnTo>
                <a:pt x="0" y="17165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E7E0A-FF66-CD48-A538-9B1EF4DA901F}">
      <dsp:nvSpPr>
        <dsp:cNvPr id="0" name=""/>
        <dsp:cNvSpPr/>
      </dsp:nvSpPr>
      <dsp:spPr>
        <a:xfrm>
          <a:off x="1752122" y="960264"/>
          <a:ext cx="4294879" cy="751999"/>
        </a:xfrm>
        <a:custGeom>
          <a:avLst/>
          <a:gdLst/>
          <a:ahLst/>
          <a:cxnLst/>
          <a:rect l="0" t="0" r="0" b="0"/>
          <a:pathLst>
            <a:path>
              <a:moveTo>
                <a:pt x="4294879" y="0"/>
              </a:moveTo>
              <a:lnTo>
                <a:pt x="4294879" y="666173"/>
              </a:lnTo>
              <a:lnTo>
                <a:pt x="0" y="666173"/>
              </a:lnTo>
              <a:lnTo>
                <a:pt x="0" y="75199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64915-9E75-A34B-93E7-5F9CF80B2637}">
      <dsp:nvSpPr>
        <dsp:cNvPr id="0" name=""/>
        <dsp:cNvSpPr/>
      </dsp:nvSpPr>
      <dsp:spPr>
        <a:xfrm>
          <a:off x="4955147" y="807391"/>
          <a:ext cx="102811" cy="376004"/>
        </a:xfrm>
        <a:custGeom>
          <a:avLst/>
          <a:gdLst/>
          <a:ahLst/>
          <a:cxnLst/>
          <a:rect l="0" t="0" r="0" b="0"/>
          <a:pathLst>
            <a:path>
              <a:moveTo>
                <a:pt x="102811" y="0"/>
              </a:moveTo>
              <a:lnTo>
                <a:pt x="102811" y="376004"/>
              </a:lnTo>
              <a:lnTo>
                <a:pt x="0" y="37600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6E9637-63A9-AC46-ADB6-41CD3C81E8F7}">
      <dsp:nvSpPr>
        <dsp:cNvPr id="0" name=""/>
        <dsp:cNvSpPr/>
      </dsp:nvSpPr>
      <dsp:spPr>
        <a:xfrm>
          <a:off x="4649263" y="398696"/>
          <a:ext cx="817391" cy="40869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000" b="1" kern="1200">
              <a:solidFill>
                <a:schemeClr val="tx1"/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rPr>
            <a:t>教育の情報化ビジョン</a:t>
          </a:r>
          <a:endParaRPr kumimoji="1" lang="ja-JP" altLang="en-US" sz="1000" kern="1200">
            <a:solidFill>
              <a:schemeClr val="tx1"/>
            </a:solidFill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sp:txBody>
      <dsp:txXfrm>
        <a:off x="4649263" y="398696"/>
        <a:ext cx="817391" cy="408695"/>
      </dsp:txXfrm>
    </dsp:sp>
    <dsp:sp modelId="{68D09B3E-B4AA-FE41-935A-9E8FC0866CE8}">
      <dsp:nvSpPr>
        <dsp:cNvPr id="0" name=""/>
        <dsp:cNvSpPr/>
      </dsp:nvSpPr>
      <dsp:spPr>
        <a:xfrm>
          <a:off x="3700574" y="979047"/>
          <a:ext cx="1254572" cy="4086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総合教育会議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教育の情報化改善委員会等</a:t>
          </a:r>
        </a:p>
      </dsp:txBody>
      <dsp:txXfrm>
        <a:off x="3700574" y="979047"/>
        <a:ext cx="1254572" cy="408695"/>
      </dsp:txXfrm>
    </dsp:sp>
    <dsp:sp modelId="{FAA52599-702F-A94D-83EC-6E31272C6B0A}">
      <dsp:nvSpPr>
        <dsp:cNvPr id="0" name=""/>
        <dsp:cNvSpPr/>
      </dsp:nvSpPr>
      <dsp:spPr>
        <a:xfrm>
          <a:off x="5638306" y="551568"/>
          <a:ext cx="817391" cy="40869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900" b="1" kern="1200" dirty="0">
              <a:solidFill>
                <a:schemeClr val="tx1"/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rPr>
            <a:t>GIGA</a:t>
          </a:r>
          <a:r>
            <a:rPr kumimoji="1" lang="ja-JP" altLang="en-US" sz="900" b="1" kern="1200">
              <a:solidFill>
                <a:schemeClr val="tx1"/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rPr>
            <a:t>スクール</a:t>
          </a:r>
          <a:br>
            <a:rPr kumimoji="1" lang="en-US" altLang="ja-JP" sz="900" b="1" kern="1200" dirty="0">
              <a:solidFill>
                <a:schemeClr val="tx1"/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900" b="1" kern="1200">
              <a:solidFill>
                <a:schemeClr val="tx1"/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rPr>
            <a:t>構想</a:t>
          </a:r>
        </a:p>
      </dsp:txBody>
      <dsp:txXfrm>
        <a:off x="5638306" y="551568"/>
        <a:ext cx="817391" cy="408695"/>
      </dsp:txXfrm>
    </dsp:sp>
    <dsp:sp modelId="{45449D0B-4103-D345-A6AA-1B7DDCCC6A05}">
      <dsp:nvSpPr>
        <dsp:cNvPr id="0" name=""/>
        <dsp:cNvSpPr/>
      </dsp:nvSpPr>
      <dsp:spPr>
        <a:xfrm>
          <a:off x="1343426" y="1712264"/>
          <a:ext cx="817391" cy="4086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ICT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環境整備</a:t>
          </a:r>
        </a:p>
      </dsp:txBody>
      <dsp:txXfrm>
        <a:off x="1343426" y="1712264"/>
        <a:ext cx="817391" cy="408695"/>
      </dsp:txXfrm>
    </dsp:sp>
    <dsp:sp modelId="{CEAF9C9C-D141-C94C-BED8-0DF1D8E37899}">
      <dsp:nvSpPr>
        <dsp:cNvPr id="0" name=""/>
        <dsp:cNvSpPr/>
      </dsp:nvSpPr>
      <dsp:spPr>
        <a:xfrm>
          <a:off x="499470" y="2292611"/>
          <a:ext cx="817391" cy="4086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学習者用</a:t>
          </a:r>
          <a:endParaRPr kumimoji="1" lang="en-US" altLang="ja-JP" sz="700" kern="120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コンピューター</a:t>
          </a:r>
        </a:p>
      </dsp:txBody>
      <dsp:txXfrm>
        <a:off x="499470" y="2292611"/>
        <a:ext cx="817391" cy="408695"/>
      </dsp:txXfrm>
    </dsp:sp>
    <dsp:sp modelId="{89EB4CA0-03CF-2D44-B7DA-86D93ED73C45}">
      <dsp:nvSpPr>
        <dsp:cNvPr id="0" name=""/>
        <dsp:cNvSpPr/>
      </dsp:nvSpPr>
      <dsp:spPr>
        <a:xfrm>
          <a:off x="4948" y="2872959"/>
          <a:ext cx="817391" cy="408695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ドメイン取得</a:t>
          </a:r>
        </a:p>
      </dsp:txBody>
      <dsp:txXfrm>
        <a:off x="4948" y="2872959"/>
        <a:ext cx="817391" cy="408695"/>
      </dsp:txXfrm>
    </dsp:sp>
    <dsp:sp modelId="{E3C116C8-D601-4542-950C-CB36B5983645}">
      <dsp:nvSpPr>
        <dsp:cNvPr id="0" name=""/>
        <dsp:cNvSpPr/>
      </dsp:nvSpPr>
      <dsp:spPr>
        <a:xfrm>
          <a:off x="209296" y="3453307"/>
          <a:ext cx="817391" cy="408695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教育クラウドサービスへのドメイン登録</a:t>
          </a:r>
        </a:p>
      </dsp:txBody>
      <dsp:txXfrm>
        <a:off x="209296" y="3453307"/>
        <a:ext cx="817391" cy="408695"/>
      </dsp:txXfrm>
    </dsp:sp>
    <dsp:sp modelId="{C0A9A18D-AB93-454E-8854-9227835DA31D}">
      <dsp:nvSpPr>
        <dsp:cNvPr id="0" name=""/>
        <dsp:cNvSpPr/>
      </dsp:nvSpPr>
      <dsp:spPr>
        <a:xfrm>
          <a:off x="209296" y="4033655"/>
          <a:ext cx="817391" cy="408695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ユーザーアカウント設定・登録</a:t>
          </a:r>
        </a:p>
      </dsp:txBody>
      <dsp:txXfrm>
        <a:off x="209296" y="4033655"/>
        <a:ext cx="817391" cy="408695"/>
      </dsp:txXfrm>
    </dsp:sp>
    <dsp:sp modelId="{9C387DB3-2F75-E248-BDA5-C2B50582581B}">
      <dsp:nvSpPr>
        <dsp:cNvPr id="0" name=""/>
        <dsp:cNvSpPr/>
      </dsp:nvSpPr>
      <dsp:spPr>
        <a:xfrm>
          <a:off x="209296" y="4614002"/>
          <a:ext cx="817391" cy="408695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ユーザーアカウント配布</a:t>
          </a:r>
        </a:p>
      </dsp:txBody>
      <dsp:txXfrm>
        <a:off x="209296" y="4614002"/>
        <a:ext cx="817391" cy="408695"/>
      </dsp:txXfrm>
    </dsp:sp>
    <dsp:sp modelId="{2DCDC358-064A-B741-A622-654D70F5DCC8}">
      <dsp:nvSpPr>
        <dsp:cNvPr id="0" name=""/>
        <dsp:cNvSpPr/>
      </dsp:nvSpPr>
      <dsp:spPr>
        <a:xfrm>
          <a:off x="993991" y="2872959"/>
          <a:ext cx="817391" cy="408695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端末機器等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選定・調達</a:t>
          </a:r>
        </a:p>
      </dsp:txBody>
      <dsp:txXfrm>
        <a:off x="993991" y="2872959"/>
        <a:ext cx="817391" cy="408695"/>
      </dsp:txXfrm>
    </dsp:sp>
    <dsp:sp modelId="{4550E6E8-1EBE-9D42-B008-877BD3B11BE8}">
      <dsp:nvSpPr>
        <dsp:cNvPr id="0" name=""/>
        <dsp:cNvSpPr/>
      </dsp:nvSpPr>
      <dsp:spPr>
        <a:xfrm>
          <a:off x="1198339" y="3453307"/>
          <a:ext cx="817391" cy="408695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テスト導入</a:t>
          </a:r>
        </a:p>
      </dsp:txBody>
      <dsp:txXfrm>
        <a:off x="1198339" y="3453307"/>
        <a:ext cx="817391" cy="408695"/>
      </dsp:txXfrm>
    </dsp:sp>
    <dsp:sp modelId="{E3E3703C-D330-3941-8A40-72336E51F68F}">
      <dsp:nvSpPr>
        <dsp:cNvPr id="0" name=""/>
        <dsp:cNvSpPr/>
      </dsp:nvSpPr>
      <dsp:spPr>
        <a:xfrm>
          <a:off x="1198339" y="4033655"/>
          <a:ext cx="817391" cy="408695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導入設置作業</a:t>
          </a:r>
        </a:p>
      </dsp:txBody>
      <dsp:txXfrm>
        <a:off x="1198339" y="4033655"/>
        <a:ext cx="817391" cy="408695"/>
      </dsp:txXfrm>
    </dsp:sp>
    <dsp:sp modelId="{40F18A20-06A8-CB45-8AE9-EC886FFCF67F}">
      <dsp:nvSpPr>
        <dsp:cNvPr id="0" name=""/>
        <dsp:cNvSpPr/>
      </dsp:nvSpPr>
      <dsp:spPr>
        <a:xfrm>
          <a:off x="1198339" y="4614002"/>
          <a:ext cx="817391" cy="408695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納品検査</a:t>
          </a:r>
        </a:p>
      </dsp:txBody>
      <dsp:txXfrm>
        <a:off x="1198339" y="4614002"/>
        <a:ext cx="817391" cy="408695"/>
      </dsp:txXfrm>
    </dsp:sp>
    <dsp:sp modelId="{A8E0FFEE-CEAF-B245-83FB-A3C740583339}">
      <dsp:nvSpPr>
        <dsp:cNvPr id="0" name=""/>
        <dsp:cNvSpPr/>
      </dsp:nvSpPr>
      <dsp:spPr>
        <a:xfrm>
          <a:off x="2187383" y="2292611"/>
          <a:ext cx="817391" cy="4086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校内</a:t>
          </a:r>
          <a: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NW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整備</a:t>
          </a:r>
        </a:p>
      </dsp:txBody>
      <dsp:txXfrm>
        <a:off x="2187383" y="2292611"/>
        <a:ext cx="817391" cy="408695"/>
      </dsp:txXfrm>
    </dsp:sp>
    <dsp:sp modelId="{609134FE-BC88-7442-8396-DD7F804CB108}">
      <dsp:nvSpPr>
        <dsp:cNvPr id="0" name=""/>
        <dsp:cNvSpPr/>
      </dsp:nvSpPr>
      <dsp:spPr>
        <a:xfrm>
          <a:off x="2187383" y="2872959"/>
          <a:ext cx="817391" cy="408695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NW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設計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ｲﾝﾀｰﾈｯﾄ、ｾｷｭﾘﾃｨ等</a:t>
          </a:r>
        </a:p>
      </dsp:txBody>
      <dsp:txXfrm>
        <a:off x="2187383" y="2872959"/>
        <a:ext cx="817391" cy="408695"/>
      </dsp:txXfrm>
    </dsp:sp>
    <dsp:sp modelId="{70A4699F-B4AD-C748-BEEB-D6D1FABF6A44}">
      <dsp:nvSpPr>
        <dsp:cNvPr id="0" name=""/>
        <dsp:cNvSpPr/>
      </dsp:nvSpPr>
      <dsp:spPr>
        <a:xfrm>
          <a:off x="2187383" y="3453307"/>
          <a:ext cx="817391" cy="408695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NW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機器</a:t>
          </a:r>
          <a:br>
            <a:rPr kumimoji="1" lang="en-US" altLang="ja-JP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選定・調達</a:t>
          </a:r>
        </a:p>
      </dsp:txBody>
      <dsp:txXfrm>
        <a:off x="2187383" y="3453307"/>
        <a:ext cx="817391" cy="408695"/>
      </dsp:txXfrm>
    </dsp:sp>
    <dsp:sp modelId="{D61B6A05-87C1-F04E-9961-E4F4D2A4B3A0}">
      <dsp:nvSpPr>
        <dsp:cNvPr id="0" name=""/>
        <dsp:cNvSpPr/>
      </dsp:nvSpPr>
      <dsp:spPr>
        <a:xfrm>
          <a:off x="2187383" y="4033655"/>
          <a:ext cx="817391" cy="408695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NW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工事</a:t>
          </a:r>
          <a:br>
            <a:rPr kumimoji="1" lang="en-US" altLang="ja-JP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設定調整</a:t>
          </a:r>
        </a:p>
      </dsp:txBody>
      <dsp:txXfrm>
        <a:off x="2187383" y="4033655"/>
        <a:ext cx="817391" cy="408695"/>
      </dsp:txXfrm>
    </dsp:sp>
    <dsp:sp modelId="{DA9ACDC3-8DE8-4A4F-9BE7-11424B691184}">
      <dsp:nvSpPr>
        <dsp:cNvPr id="0" name=""/>
        <dsp:cNvSpPr/>
      </dsp:nvSpPr>
      <dsp:spPr>
        <a:xfrm>
          <a:off x="2391730" y="4614002"/>
          <a:ext cx="817391" cy="408695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試験・検査</a:t>
          </a:r>
        </a:p>
      </dsp:txBody>
      <dsp:txXfrm>
        <a:off x="2391730" y="4614002"/>
        <a:ext cx="817391" cy="408695"/>
      </dsp:txXfrm>
    </dsp:sp>
    <dsp:sp modelId="{12C5CDDB-12B1-DF4A-BBDB-D4E83F8F6FA7}">
      <dsp:nvSpPr>
        <dsp:cNvPr id="0" name=""/>
        <dsp:cNvSpPr/>
      </dsp:nvSpPr>
      <dsp:spPr>
        <a:xfrm>
          <a:off x="3670948" y="1712264"/>
          <a:ext cx="817391" cy="4086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教育情報</a:t>
          </a:r>
          <a:br>
            <a:rPr kumimoji="1" lang="en-US" altLang="ja-JP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ｾｷｭﾘﾃｨﾎﾟﾘｼｰ</a:t>
          </a:r>
          <a:endParaRPr kumimoji="1" lang="en-US" altLang="ja-JP" sz="700" kern="1200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sp:txBody>
      <dsp:txXfrm>
        <a:off x="3670948" y="1712264"/>
        <a:ext cx="817391" cy="408695"/>
      </dsp:txXfrm>
    </dsp:sp>
    <dsp:sp modelId="{21F9A901-1415-904E-9499-E08DF4944F52}">
      <dsp:nvSpPr>
        <dsp:cNvPr id="0" name=""/>
        <dsp:cNvSpPr/>
      </dsp:nvSpPr>
      <dsp:spPr>
        <a:xfrm>
          <a:off x="3670948" y="2872959"/>
          <a:ext cx="817391" cy="408695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ポリシー改定</a:t>
          </a:r>
        </a:p>
      </dsp:txBody>
      <dsp:txXfrm>
        <a:off x="3670948" y="2872959"/>
        <a:ext cx="817391" cy="408695"/>
      </dsp:txXfrm>
    </dsp:sp>
    <dsp:sp modelId="{0C55E6F6-590A-4947-8804-2AC36D184F1E}">
      <dsp:nvSpPr>
        <dsp:cNvPr id="0" name=""/>
        <dsp:cNvSpPr/>
      </dsp:nvSpPr>
      <dsp:spPr>
        <a:xfrm>
          <a:off x="3875295" y="3453307"/>
          <a:ext cx="817391" cy="408695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実施手順書</a:t>
          </a:r>
          <a:endParaRPr kumimoji="1" lang="en-US" altLang="ja-JP" sz="700" kern="120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マニュアル作成</a:t>
          </a:r>
        </a:p>
      </dsp:txBody>
      <dsp:txXfrm>
        <a:off x="3875295" y="3453307"/>
        <a:ext cx="817391" cy="408695"/>
      </dsp:txXfrm>
    </dsp:sp>
    <dsp:sp modelId="{1F1E59CC-9BEF-D94D-BDAD-1EA7FD38A601}">
      <dsp:nvSpPr>
        <dsp:cNvPr id="0" name=""/>
        <dsp:cNvSpPr/>
      </dsp:nvSpPr>
      <dsp:spPr>
        <a:xfrm>
          <a:off x="3875295" y="4033655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内部・外部監査</a:t>
          </a:r>
          <a:endParaRPr kumimoji="1" lang="en-US" altLang="ja-JP" sz="700" kern="1200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sp:txBody>
      <dsp:txXfrm>
        <a:off x="3875295" y="4033655"/>
        <a:ext cx="817391" cy="408695"/>
      </dsp:txXfrm>
    </dsp:sp>
    <dsp:sp modelId="{D9FEFC05-8EC0-2941-9CCC-6E08BD5B4AA5}">
      <dsp:nvSpPr>
        <dsp:cNvPr id="0" name=""/>
        <dsp:cNvSpPr/>
      </dsp:nvSpPr>
      <dsp:spPr>
        <a:xfrm>
          <a:off x="3875295" y="4614002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啓発・教育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教職員・児童生徒・保護者</a:t>
          </a:r>
        </a:p>
      </dsp:txBody>
      <dsp:txXfrm>
        <a:off x="3875295" y="4614002"/>
        <a:ext cx="817391" cy="408695"/>
      </dsp:txXfrm>
    </dsp:sp>
    <dsp:sp modelId="{A23EF245-A2B0-494C-A7B4-E1DA50920D0A}">
      <dsp:nvSpPr>
        <dsp:cNvPr id="0" name=""/>
        <dsp:cNvSpPr/>
      </dsp:nvSpPr>
      <dsp:spPr>
        <a:xfrm>
          <a:off x="3875295" y="5194350"/>
          <a:ext cx="817391" cy="408695"/>
        </a:xfrm>
        <a:prstGeom prst="rect">
          <a:avLst/>
        </a:prstGeom>
        <a:solidFill>
          <a:schemeClr val="accent3"/>
        </a:solidFill>
        <a:ln w="28575" cap="flat" cmpd="sng" algn="ctr">
          <a:solidFill>
            <a:srgbClr val="FF000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啓発情報発信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冊子作成、研修実施</a:t>
          </a:r>
        </a:p>
      </dsp:txBody>
      <dsp:txXfrm>
        <a:off x="3875295" y="5194350"/>
        <a:ext cx="817391" cy="408695"/>
      </dsp:txXfrm>
    </dsp:sp>
    <dsp:sp modelId="{40B5B882-B052-0148-B796-7B2CA6BC7EA5}">
      <dsp:nvSpPr>
        <dsp:cNvPr id="0" name=""/>
        <dsp:cNvSpPr/>
      </dsp:nvSpPr>
      <dsp:spPr>
        <a:xfrm>
          <a:off x="3159441" y="2284119"/>
          <a:ext cx="817391" cy="408695"/>
        </a:xfrm>
        <a:prstGeom prst="rect">
          <a:avLst/>
        </a:prstGeom>
        <a:solidFill>
          <a:schemeClr val="accent3"/>
        </a:solidFill>
        <a:ln w="28575" cap="flat" cmpd="sng" algn="ctr">
          <a:solidFill>
            <a:srgbClr val="FF000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個人情報保護条例</a:t>
          </a:r>
          <a:endParaRPr kumimoji="1" lang="en-US" altLang="ja-JP" sz="700" kern="120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個人情報保護審査会</a:t>
          </a:r>
          <a:endParaRPr kumimoji="1" lang="en-US" altLang="ja-JP" sz="700" kern="1200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sp:txBody>
      <dsp:txXfrm>
        <a:off x="3159441" y="2284119"/>
        <a:ext cx="817391" cy="408695"/>
      </dsp:txXfrm>
    </dsp:sp>
    <dsp:sp modelId="{4818F43C-C971-0E4F-995A-E01CA31A0A90}">
      <dsp:nvSpPr>
        <dsp:cNvPr id="0" name=""/>
        <dsp:cNvSpPr/>
      </dsp:nvSpPr>
      <dsp:spPr>
        <a:xfrm>
          <a:off x="5358860" y="1712264"/>
          <a:ext cx="817391" cy="4086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運用</a:t>
          </a:r>
        </a:p>
      </dsp:txBody>
      <dsp:txXfrm>
        <a:off x="5358860" y="1712264"/>
        <a:ext cx="817391" cy="408695"/>
      </dsp:txXfrm>
    </dsp:sp>
    <dsp:sp modelId="{CBCC8B99-715B-FF4E-BF93-7D5A1C02BFCD}">
      <dsp:nvSpPr>
        <dsp:cNvPr id="0" name=""/>
        <dsp:cNvSpPr/>
      </dsp:nvSpPr>
      <dsp:spPr>
        <a:xfrm>
          <a:off x="5358860" y="2292611"/>
          <a:ext cx="817391" cy="4086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アカウント管理</a:t>
          </a:r>
        </a:p>
      </dsp:txBody>
      <dsp:txXfrm>
        <a:off x="5358860" y="2292611"/>
        <a:ext cx="817391" cy="408695"/>
      </dsp:txXfrm>
    </dsp:sp>
    <dsp:sp modelId="{E8B0614A-AC60-BB40-AA40-9A6E5DC6BB57}">
      <dsp:nvSpPr>
        <dsp:cNvPr id="0" name=""/>
        <dsp:cNvSpPr/>
      </dsp:nvSpPr>
      <dsp:spPr>
        <a:xfrm>
          <a:off x="5358860" y="2872959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年次更新</a:t>
          </a:r>
        </a:p>
      </dsp:txBody>
      <dsp:txXfrm>
        <a:off x="5358860" y="2872959"/>
        <a:ext cx="817391" cy="408695"/>
      </dsp:txXfrm>
    </dsp:sp>
    <dsp:sp modelId="{D48B501B-F55C-3A42-83F9-002DB5AC5575}">
      <dsp:nvSpPr>
        <dsp:cNvPr id="0" name=""/>
        <dsp:cNvSpPr/>
      </dsp:nvSpPr>
      <dsp:spPr>
        <a:xfrm>
          <a:off x="5358860" y="3453307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転入・転出</a:t>
          </a:r>
          <a:endParaRPr kumimoji="1" lang="en-US" altLang="ja-JP" sz="700" kern="1200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sp:txBody>
      <dsp:txXfrm>
        <a:off x="5358860" y="3453307"/>
        <a:ext cx="817391" cy="408695"/>
      </dsp:txXfrm>
    </dsp:sp>
    <dsp:sp modelId="{7F7C432D-7F7C-314A-AEE4-0108702CDC18}">
      <dsp:nvSpPr>
        <dsp:cNvPr id="0" name=""/>
        <dsp:cNvSpPr/>
      </dsp:nvSpPr>
      <dsp:spPr>
        <a:xfrm>
          <a:off x="5358860" y="4033655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転出</a:t>
          </a:r>
          <a:r>
            <a:rPr kumimoji="1" lang="en-US" altLang="ja-JP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/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卒業等</a:t>
          </a:r>
          <a:br>
            <a:rPr kumimoji="1" lang="en-US" altLang="ja-JP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データ移行</a:t>
          </a:r>
          <a:r>
            <a:rPr kumimoji="1" lang="en-US" altLang="ja-JP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/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削除</a:t>
          </a:r>
        </a:p>
      </dsp:txBody>
      <dsp:txXfrm>
        <a:off x="5358860" y="4033655"/>
        <a:ext cx="817391" cy="408695"/>
      </dsp:txXfrm>
    </dsp:sp>
    <dsp:sp modelId="{CE283FB8-AC87-984F-B4D9-71207DC4A062}">
      <dsp:nvSpPr>
        <dsp:cNvPr id="0" name=""/>
        <dsp:cNvSpPr/>
      </dsp:nvSpPr>
      <dsp:spPr>
        <a:xfrm>
          <a:off x="5360724" y="4465961"/>
          <a:ext cx="817391" cy="40869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教委・ヘルプデスク対応領域の整理</a:t>
          </a:r>
        </a:p>
      </dsp:txBody>
      <dsp:txXfrm>
        <a:off x="5360724" y="4465961"/>
        <a:ext cx="817391" cy="408695"/>
      </dsp:txXfrm>
    </dsp:sp>
    <dsp:sp modelId="{B36EDECB-2379-834E-911F-5E418946A777}">
      <dsp:nvSpPr>
        <dsp:cNvPr id="0" name=""/>
        <dsp:cNvSpPr/>
      </dsp:nvSpPr>
      <dsp:spPr>
        <a:xfrm>
          <a:off x="6842425" y="1712264"/>
          <a:ext cx="817391" cy="4086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保守</a:t>
          </a:r>
        </a:p>
      </dsp:txBody>
      <dsp:txXfrm>
        <a:off x="6842425" y="1712264"/>
        <a:ext cx="817391" cy="408695"/>
      </dsp:txXfrm>
    </dsp:sp>
    <dsp:sp modelId="{24190AB8-B06B-3349-88E5-B3FD1B6E92AD}">
      <dsp:nvSpPr>
        <dsp:cNvPr id="0" name=""/>
        <dsp:cNvSpPr/>
      </dsp:nvSpPr>
      <dsp:spPr>
        <a:xfrm>
          <a:off x="6842425" y="2292611"/>
          <a:ext cx="817391" cy="4086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NW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機器管理</a:t>
          </a:r>
          <a:endParaRPr kumimoji="1" lang="en-US" altLang="ja-JP" sz="700" kern="1200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機器故障対応</a:t>
          </a:r>
        </a:p>
      </dsp:txBody>
      <dsp:txXfrm>
        <a:off x="6842425" y="2292611"/>
        <a:ext cx="817391" cy="408695"/>
      </dsp:txXfrm>
    </dsp:sp>
    <dsp:sp modelId="{FF54F4B6-0F03-2C42-A995-EEE9F8159B50}">
      <dsp:nvSpPr>
        <dsp:cNvPr id="0" name=""/>
        <dsp:cNvSpPr/>
      </dsp:nvSpPr>
      <dsp:spPr>
        <a:xfrm>
          <a:off x="6842425" y="2872959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窓口設置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機器預かり、返却</a:t>
          </a:r>
        </a:p>
      </dsp:txBody>
      <dsp:txXfrm>
        <a:off x="6842425" y="2872959"/>
        <a:ext cx="817391" cy="408695"/>
      </dsp:txXfrm>
    </dsp:sp>
    <dsp:sp modelId="{65E19B5D-1FB3-C148-952E-99A9669441F7}">
      <dsp:nvSpPr>
        <dsp:cNvPr id="0" name=""/>
        <dsp:cNvSpPr/>
      </dsp:nvSpPr>
      <dsp:spPr>
        <a:xfrm>
          <a:off x="6842425" y="3453307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QA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ナレッジ収集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マニュアル整備</a:t>
          </a:r>
        </a:p>
      </dsp:txBody>
      <dsp:txXfrm>
        <a:off x="6842425" y="3453307"/>
        <a:ext cx="817391" cy="408695"/>
      </dsp:txXfrm>
    </dsp:sp>
    <dsp:sp modelId="{55C3B820-408B-B542-9FF0-AB04ED2D1DA4}">
      <dsp:nvSpPr>
        <dsp:cNvPr id="0" name=""/>
        <dsp:cNvSpPr/>
      </dsp:nvSpPr>
      <dsp:spPr>
        <a:xfrm>
          <a:off x="6848989" y="3905500"/>
          <a:ext cx="817391" cy="8234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ヘルプデスク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業務委託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※ICT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支援員との</a:t>
          </a:r>
          <a:endParaRPr kumimoji="1" lang="en-US" altLang="ja-JP" sz="700" kern="1200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対応領域の整理</a:t>
          </a:r>
          <a:endParaRPr kumimoji="1" lang="en-US" altLang="ja-JP" sz="700" kern="1200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sp:txBody>
      <dsp:txXfrm>
        <a:off x="6848989" y="3905500"/>
        <a:ext cx="817391" cy="823472"/>
      </dsp:txXfrm>
    </dsp:sp>
    <dsp:sp modelId="{05785EB4-22BC-0F42-9BFF-55A45534BD92}">
      <dsp:nvSpPr>
        <dsp:cNvPr id="0" name=""/>
        <dsp:cNvSpPr/>
      </dsp:nvSpPr>
      <dsp:spPr>
        <a:xfrm>
          <a:off x="9933186" y="1712264"/>
          <a:ext cx="817391" cy="4086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利活用</a:t>
          </a:r>
          <a:endParaRPr kumimoji="1" lang="en-US" altLang="ja-JP" sz="700" kern="1200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sp:txBody>
      <dsp:txXfrm>
        <a:off x="9933186" y="1712264"/>
        <a:ext cx="817391" cy="408695"/>
      </dsp:txXfrm>
    </dsp:sp>
    <dsp:sp modelId="{D5834198-4836-3143-8953-2686DB5DDDEF}">
      <dsp:nvSpPr>
        <dsp:cNvPr id="0" name=""/>
        <dsp:cNvSpPr/>
      </dsp:nvSpPr>
      <dsp:spPr>
        <a:xfrm>
          <a:off x="9067773" y="2292611"/>
          <a:ext cx="817391" cy="4086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教員研修</a:t>
          </a:r>
          <a:endParaRPr kumimoji="1" lang="en-US" altLang="ja-JP" sz="700" kern="1200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</dsp:txBody>
      <dsp:txXfrm>
        <a:off x="9067773" y="2292611"/>
        <a:ext cx="817391" cy="408695"/>
      </dsp:txXfrm>
    </dsp:sp>
    <dsp:sp modelId="{D11ABD30-B731-BA4E-98F4-8142460AB46F}">
      <dsp:nvSpPr>
        <dsp:cNvPr id="0" name=""/>
        <dsp:cNvSpPr/>
      </dsp:nvSpPr>
      <dsp:spPr>
        <a:xfrm>
          <a:off x="8325991" y="2872959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授業設計系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研修</a:t>
          </a:r>
        </a:p>
      </dsp:txBody>
      <dsp:txXfrm>
        <a:off x="8325991" y="2872959"/>
        <a:ext cx="817391" cy="408695"/>
      </dsp:txXfrm>
    </dsp:sp>
    <dsp:sp modelId="{67262419-05D0-D143-ABD0-89A2722C2744}">
      <dsp:nvSpPr>
        <dsp:cNvPr id="0" name=""/>
        <dsp:cNvSpPr/>
      </dsp:nvSpPr>
      <dsp:spPr>
        <a:xfrm>
          <a:off x="7831469" y="3453307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情報活用能力育成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教科学習での活用</a:t>
          </a:r>
        </a:p>
      </dsp:txBody>
      <dsp:txXfrm>
        <a:off x="7831469" y="3453307"/>
        <a:ext cx="817391" cy="408695"/>
      </dsp:txXfrm>
    </dsp:sp>
    <dsp:sp modelId="{D450B13E-DF67-9A46-8408-14041EFF54F8}">
      <dsp:nvSpPr>
        <dsp:cNvPr id="0" name=""/>
        <dsp:cNvSpPr/>
      </dsp:nvSpPr>
      <dsp:spPr>
        <a:xfrm>
          <a:off x="8820512" y="3453307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実践研究支援</a:t>
          </a:r>
        </a:p>
      </dsp:txBody>
      <dsp:txXfrm>
        <a:off x="8820512" y="3453307"/>
        <a:ext cx="817391" cy="408695"/>
      </dsp:txXfrm>
    </dsp:sp>
    <dsp:sp modelId="{05C34133-E335-A949-A696-3A977F81F689}">
      <dsp:nvSpPr>
        <dsp:cNvPr id="0" name=""/>
        <dsp:cNvSpPr/>
      </dsp:nvSpPr>
      <dsp:spPr>
        <a:xfrm>
          <a:off x="8342976" y="3890223"/>
          <a:ext cx="817391" cy="40869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有識者等による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研究支援</a:t>
          </a:r>
        </a:p>
      </dsp:txBody>
      <dsp:txXfrm>
        <a:off x="8342976" y="3890223"/>
        <a:ext cx="817391" cy="408695"/>
      </dsp:txXfrm>
    </dsp:sp>
    <dsp:sp modelId="{85CD7AAE-C8BD-154D-BE89-3E9657F4C62D}">
      <dsp:nvSpPr>
        <dsp:cNvPr id="0" name=""/>
        <dsp:cNvSpPr/>
      </dsp:nvSpPr>
      <dsp:spPr>
        <a:xfrm>
          <a:off x="9809556" y="2872959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操作系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研修</a:t>
          </a:r>
        </a:p>
      </dsp:txBody>
      <dsp:txXfrm>
        <a:off x="9809556" y="2872959"/>
        <a:ext cx="817391" cy="408695"/>
      </dsp:txXfrm>
    </dsp:sp>
    <dsp:sp modelId="{DE66DAF4-F36E-1547-94D8-5173659D56BC}">
      <dsp:nvSpPr>
        <dsp:cNvPr id="0" name=""/>
        <dsp:cNvSpPr/>
      </dsp:nvSpPr>
      <dsp:spPr>
        <a:xfrm>
          <a:off x="9809556" y="3453307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授業中の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操作支援</a:t>
          </a:r>
        </a:p>
      </dsp:txBody>
      <dsp:txXfrm>
        <a:off x="9809556" y="3453307"/>
        <a:ext cx="817391" cy="408695"/>
      </dsp:txXfrm>
    </dsp:sp>
    <dsp:sp modelId="{411F135E-FAEE-2349-A310-39A5F121DA1E}">
      <dsp:nvSpPr>
        <dsp:cNvPr id="0" name=""/>
        <dsp:cNvSpPr/>
      </dsp:nvSpPr>
      <dsp:spPr>
        <a:xfrm>
          <a:off x="10402132" y="3890223"/>
          <a:ext cx="817391" cy="40869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  <a:t>ICT</a:t>
          </a: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支援員</a:t>
          </a:r>
          <a:br>
            <a:rPr kumimoji="1" lang="en-US" altLang="ja-JP" sz="700" kern="1200" dirty="0">
              <a:latin typeface="UD Digi Kyokasho N-B" panose="02020700000000000000" pitchFamily="49" charset="-128"/>
              <a:ea typeface="UD Digi Kyokasho N-B" panose="02020700000000000000" pitchFamily="49" charset="-128"/>
            </a:rPr>
          </a:b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業務委託</a:t>
          </a:r>
        </a:p>
      </dsp:txBody>
      <dsp:txXfrm>
        <a:off x="10402132" y="3890223"/>
        <a:ext cx="817391" cy="408695"/>
      </dsp:txXfrm>
    </dsp:sp>
    <dsp:sp modelId="{FE1654D0-2984-CD45-815D-F6496CA0967F}">
      <dsp:nvSpPr>
        <dsp:cNvPr id="0" name=""/>
        <dsp:cNvSpPr/>
      </dsp:nvSpPr>
      <dsp:spPr>
        <a:xfrm>
          <a:off x="10798599" y="2292611"/>
          <a:ext cx="817391" cy="4086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児童生徒研修</a:t>
          </a:r>
        </a:p>
      </dsp:txBody>
      <dsp:txXfrm>
        <a:off x="10798599" y="2292611"/>
        <a:ext cx="817391" cy="408695"/>
      </dsp:txXfrm>
    </dsp:sp>
    <dsp:sp modelId="{90C41E3A-AF7E-734C-8950-50DA4A74A4F3}">
      <dsp:nvSpPr>
        <dsp:cNvPr id="0" name=""/>
        <dsp:cNvSpPr/>
      </dsp:nvSpPr>
      <dsp:spPr>
        <a:xfrm>
          <a:off x="10798599" y="2872959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操作系</a:t>
          </a:r>
          <a:endParaRPr kumimoji="1" lang="en-US" altLang="ja-JP" sz="700" kern="120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研修</a:t>
          </a:r>
        </a:p>
      </dsp:txBody>
      <dsp:txXfrm>
        <a:off x="10798599" y="2872959"/>
        <a:ext cx="817391" cy="408695"/>
      </dsp:txXfrm>
    </dsp:sp>
    <dsp:sp modelId="{556A2981-52B4-D04F-9323-41A775BD823F}">
      <dsp:nvSpPr>
        <dsp:cNvPr id="0" name=""/>
        <dsp:cNvSpPr/>
      </dsp:nvSpPr>
      <dsp:spPr>
        <a:xfrm>
          <a:off x="11002947" y="3453307"/>
          <a:ext cx="817391" cy="408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授業中の</a:t>
          </a:r>
          <a:endParaRPr kumimoji="1" lang="en-US" altLang="ja-JP" sz="700" kern="1200" dirty="0">
            <a:latin typeface="UD Digi Kyokasho N-B" panose="02020700000000000000" pitchFamily="49" charset="-128"/>
            <a:ea typeface="UD Digi Kyokasho N-B" panose="02020700000000000000" pitchFamily="49" charset="-128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操作支援</a:t>
          </a:r>
        </a:p>
      </dsp:txBody>
      <dsp:txXfrm>
        <a:off x="11002947" y="3453307"/>
        <a:ext cx="817391" cy="408695"/>
      </dsp:txXfrm>
    </dsp:sp>
    <dsp:sp modelId="{BCEFFE51-DF79-144D-97EB-7E3CC552E5ED}">
      <dsp:nvSpPr>
        <dsp:cNvPr id="0" name=""/>
        <dsp:cNvSpPr/>
      </dsp:nvSpPr>
      <dsp:spPr>
        <a:xfrm>
          <a:off x="5143784" y="1131916"/>
          <a:ext cx="817391" cy="4086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700" kern="1200">
              <a:latin typeface="UD Digi Kyokasho N-B" panose="02020700000000000000" pitchFamily="49" charset="-128"/>
              <a:ea typeface="UD Digi Kyokasho N-B" panose="02020700000000000000" pitchFamily="49" charset="-128"/>
            </a:rPr>
            <a:t>予算要求・計上</a:t>
          </a:r>
        </a:p>
      </dsp:txBody>
      <dsp:txXfrm>
        <a:off x="5143784" y="1131916"/>
        <a:ext cx="817391" cy="4086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D551C-7EF4-DE4D-8C07-B77B8301B839}" type="datetimeFigureOut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C64CE-CA82-DD40-89F9-262E183FE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90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C64CE-CA82-DD40-89F9-262E183FEBA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506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5C64CE-CA82-DD40-89F9-262E183FEBA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893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7A95B7-BE4A-4546-A2AF-C4BEE75F46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F5E19A4-CA1D-C542-81F5-385F8CBA1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793713-5665-0449-85B2-DC6834FB1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DAF2-B36D-1D4A-9F14-E7B0A148BD1A}" type="datetimeFigureOut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1602EC-EBB0-4E41-883E-C8BAE55FA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BAE0F8-3A5B-804B-8702-36678041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01E3-DEC5-5E49-9AF2-8B3110A2C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88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18EE5C-EEF2-6E42-AC3B-46F99A6B2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AC9D0A-1C5B-994A-9DF3-509B0E59B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EF6010-F5BE-F949-994B-C85CF7D45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DAF2-B36D-1D4A-9F14-E7B0A148BD1A}" type="datetimeFigureOut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276682-6FB6-0F42-8114-FF61189EF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B313A5-E59C-9549-8BDA-BC3AEF9C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01E3-DEC5-5E49-9AF2-8B3110A2C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35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A658481-89B7-1544-A75E-8826739956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83A4B64-7A1E-154F-9253-82CFC5183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1AAE60-E7FE-C545-88D2-C24D8C8FC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DAF2-B36D-1D4A-9F14-E7B0A148BD1A}" type="datetimeFigureOut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78501B-9F46-2648-92EB-8EFB76FA2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F5B20D-B16C-C049-B027-C721726DC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01E3-DEC5-5E49-9AF2-8B3110A2C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061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012C46-EEFE-4D4C-B6F1-63CB57946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DC1E83-3166-8A49-B8DA-192047A42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42599C-A2E9-4B4F-9209-E1EC70FB3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DAF2-B36D-1D4A-9F14-E7B0A148BD1A}" type="datetimeFigureOut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C582FE-626E-8142-907D-9D48BCB20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834C8C-32FC-F049-9CB0-5C1313E97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01E3-DEC5-5E49-9AF2-8B3110A2C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73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27DF8A-D381-A447-8D16-2DE172527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AA8D00-B6D2-3F42-91D4-484CC4A0D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BFE7CD-9C28-8D4D-81CB-AFF6EDBF8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DAF2-B36D-1D4A-9F14-E7B0A148BD1A}" type="datetimeFigureOut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262DCA-4702-7445-8F0D-9C0E854DC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A1364A-F8E9-6044-AF72-260431800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01E3-DEC5-5E49-9AF2-8B3110A2C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54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6940E9-3A4A-2F4B-ACE8-55E337578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47B886-8091-1B4D-A56A-FEE0E4DC8C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103130-3DB5-A143-A1B4-2520CC9D5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4DF3AA-14AF-034A-816F-85D783F9E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DAF2-B36D-1D4A-9F14-E7B0A148BD1A}" type="datetimeFigureOut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D85CB0-D9DE-2F40-BB38-0E165C4C6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698A977-FA5B-9341-BC07-0EC62A0E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01E3-DEC5-5E49-9AF2-8B3110A2C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21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5509FE-571A-7145-8830-869F69E82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1C18E1-2CC1-8B4A-8B06-93D02F990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E35985-4EA2-7048-9CD0-4608310B1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FA936BC-218F-6E44-851A-A30A2CFB9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A801A9A-EAB7-0A44-9E58-3B023C7AE9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4DEE250-9296-8E4E-8EAA-F6DDF8325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DAF2-B36D-1D4A-9F14-E7B0A148BD1A}" type="datetimeFigureOut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411A2D5-7684-A942-9078-8C4703E11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38A7595-FA14-5548-B723-9DAF588AD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01E3-DEC5-5E49-9AF2-8B3110A2C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8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AC87E-028D-6C4D-8E8B-CAC31674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69DB501-BB48-9749-B4F3-447EE841B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DAF2-B36D-1D4A-9F14-E7B0A148BD1A}" type="datetimeFigureOut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7B12F33-5424-DB49-9608-DCB2AB684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93D6DF3-A411-9D42-AF92-E8992683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01E3-DEC5-5E49-9AF2-8B3110A2C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42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75D9FF0-D936-0145-96B6-B99B2C21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DAF2-B36D-1D4A-9F14-E7B0A148BD1A}" type="datetimeFigureOut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0BF4AA2-5E53-B44A-A084-B7FCA5D74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0B7846-0AFE-7B44-B083-A490D1A95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01E3-DEC5-5E49-9AF2-8B3110A2C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56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40BEE0-EBC0-BC43-9516-949D52921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326638-4963-A942-BB5D-8D76D2DDB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21C461B-3AFC-3A4D-B6ED-B2006A1A2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5A72E5-6FF1-3D46-A622-05C41DEC9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DAF2-B36D-1D4A-9F14-E7B0A148BD1A}" type="datetimeFigureOut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D651A9-CE2B-BA4C-85F2-AC9FA9E53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B1A406-42B3-4342-9336-B69C56DE7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01E3-DEC5-5E49-9AF2-8B3110A2C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51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7CA229-5453-4C49-B041-336839A31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1E4DD1A-9105-9444-91BB-B33B7B3CC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B32B433-D67D-AE40-8354-EEB6EFD80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1A1683-7EBB-B64C-A9DA-7344E1D8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DAF2-B36D-1D4A-9F14-E7B0A148BD1A}" type="datetimeFigureOut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B18251F-84BD-694B-B2B9-3060B37E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2959D3-D09E-A34B-8C38-2CDCA2F58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01E3-DEC5-5E49-9AF2-8B3110A2C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7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8A497B7-7FA9-7848-8578-7469C3CEE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5EB4EF-57BC-3347-897F-32C41A50E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4CC71D-EA43-BF47-936D-B8CC6CEC5A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CDAF2-B36D-1D4A-9F14-E7B0A148BD1A}" type="datetimeFigureOut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C94579-164F-B844-AFBF-55EA74D38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4EFC1D-1718-CA40-8704-BC7DDFDB9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D01E3-DEC5-5E49-9AF2-8B3110A2C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124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F10369B8-3A7A-0A45-A10D-CC97FDAFD7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136477"/>
              </p:ext>
            </p:extLst>
          </p:nvPr>
        </p:nvGraphicFramePr>
        <p:xfrm>
          <a:off x="183356" y="609600"/>
          <a:ext cx="11825287" cy="615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D0CF33F-881B-4D49-A53B-A64ED0C994DD}"/>
              </a:ext>
            </a:extLst>
          </p:cNvPr>
          <p:cNvSpPr txBox="1"/>
          <p:nvPr/>
        </p:nvSpPr>
        <p:spPr>
          <a:xfrm>
            <a:off x="183356" y="93785"/>
            <a:ext cx="5193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GIGA</a:t>
            </a:r>
            <a:r>
              <a:rPr kumimoji="1" lang="ja-JP" altLang="en-US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スクール構想におけるロジックツリー例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F8A632F-1BAD-C84C-B922-5AB6198FF867}"/>
              </a:ext>
            </a:extLst>
          </p:cNvPr>
          <p:cNvSpPr txBox="1"/>
          <p:nvPr/>
        </p:nvSpPr>
        <p:spPr>
          <a:xfrm>
            <a:off x="9679860" y="6482825"/>
            <a:ext cx="14702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/>
              <a:t>2020/8/17 NEL&amp;M </a:t>
            </a:r>
            <a:r>
              <a:rPr kumimoji="1" lang="ja-JP" altLang="en-US" sz="1000"/>
              <a:t>作</a:t>
            </a:r>
          </a:p>
        </p:txBody>
      </p:sp>
      <p:pic>
        <p:nvPicPr>
          <p:cNvPr id="26" name="図 25" descr="プレート, 食品, カップ, 記号 が含まれている画像&#10;&#10;自動的に生成された説明">
            <a:extLst>
              <a:ext uri="{FF2B5EF4-FFF2-40B4-BE49-F238E27FC236}">
                <a16:creationId xmlns:a16="http://schemas.microsoft.com/office/drawing/2014/main" id="{86126E6C-E1AE-4443-A1C1-F36157FBA8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50134" y="6444753"/>
            <a:ext cx="858509" cy="246222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E92640E-52FB-D447-ACB1-BE279B0A2A2B}"/>
              </a:ext>
            </a:extLst>
          </p:cNvPr>
          <p:cNvSpPr txBox="1"/>
          <p:nvPr/>
        </p:nvSpPr>
        <p:spPr>
          <a:xfrm>
            <a:off x="183355" y="405061"/>
            <a:ext cx="5193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・全体構想を描き、デザイン</a:t>
            </a:r>
            <a:r>
              <a:rPr kumimoji="1" lang="en-US" altLang="ja-JP" sz="1200" dirty="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(</a:t>
            </a:r>
            <a:r>
              <a:rPr kumimoji="1"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設計</a:t>
            </a:r>
            <a:r>
              <a:rPr kumimoji="1" lang="en-US" altLang="ja-JP" sz="1200" dirty="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)</a:t>
            </a:r>
            <a:r>
              <a:rPr kumimoji="1"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し、共有するためのツールです</a:t>
            </a:r>
            <a:endParaRPr kumimoji="1" lang="en-US" altLang="ja-JP" sz="1200" dirty="0">
              <a:latin typeface="UD Digi Kyokasho N-B" panose="02020700000000000000" pitchFamily="49" charset="-128"/>
              <a:ea typeface="UD Digi Kyokasho N-B" panose="02020700000000000000" pitchFamily="49" charset="-128"/>
            </a:endParaRPr>
          </a:p>
          <a:p>
            <a:r>
              <a:rPr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・過不足部分については、加筆</a:t>
            </a:r>
            <a:r>
              <a:rPr lang="en-US" altLang="ja-JP" sz="1200" dirty="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/</a:t>
            </a:r>
            <a:r>
              <a:rPr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削除</a:t>
            </a:r>
            <a:r>
              <a:rPr lang="en-US" altLang="ja-JP" sz="1200" dirty="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/</a:t>
            </a:r>
            <a:r>
              <a:rPr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修正等行ってください</a:t>
            </a:r>
            <a:endParaRPr lang="en-US" altLang="ja-JP" sz="1200" dirty="0">
              <a:latin typeface="UD Digi Kyokasho N-B" panose="02020700000000000000" pitchFamily="49" charset="-128"/>
              <a:ea typeface="UD Digi Kyokasho N-B" panose="02020700000000000000" pitchFamily="49" charset="-128"/>
            </a:endParaRPr>
          </a:p>
          <a:p>
            <a:r>
              <a:rPr kumimoji="1"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・各項目について「</a:t>
            </a:r>
            <a:r>
              <a:rPr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だれが、いつ、どのように」を確認</a:t>
            </a:r>
            <a:endParaRPr lang="en-US" altLang="ja-JP" sz="1200" dirty="0">
              <a:latin typeface="UD Digi Kyokasho N-B" panose="02020700000000000000" pitchFamily="49" charset="-128"/>
              <a:ea typeface="UD Digi Kyokasho N-B" panose="02020700000000000000" pitchFamily="49" charset="-128"/>
            </a:endParaRPr>
          </a:p>
          <a:p>
            <a:r>
              <a:rPr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・各項目の要件については、担当者</a:t>
            </a:r>
            <a:r>
              <a:rPr lang="en-US" altLang="ja-JP" sz="1200" dirty="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(</a:t>
            </a:r>
            <a:r>
              <a:rPr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部署</a:t>
            </a:r>
            <a:r>
              <a:rPr lang="en-US" altLang="ja-JP" sz="1200" dirty="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)</a:t>
            </a:r>
            <a:r>
              <a:rPr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等が整理</a:t>
            </a:r>
            <a:endParaRPr lang="en-US" altLang="ja-JP" sz="1200" dirty="0">
              <a:latin typeface="UD Digi Kyokasho N-B" panose="02020700000000000000" pitchFamily="49" charset="-128"/>
              <a:ea typeface="UD Digi Kyokasho N-B" panose="02020700000000000000" pitchFamily="49" charset="-128"/>
            </a:endParaRPr>
          </a:p>
          <a:p>
            <a:r>
              <a:rPr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・要件を持ち寄り、全体の過不足を検討</a:t>
            </a:r>
            <a:endParaRPr lang="en-US" altLang="ja-JP" sz="1200" dirty="0">
              <a:latin typeface="UD Digi Kyokasho N-B" panose="02020700000000000000" pitchFamily="49" charset="-128"/>
              <a:ea typeface="UD Digi Kyokasho N-B" panose="02020700000000000000" pitchFamily="49" charset="-128"/>
            </a:endParaRPr>
          </a:p>
          <a:p>
            <a:r>
              <a:rPr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・稼働後は、改善点の検討共有にも活用</a:t>
            </a:r>
            <a:endParaRPr lang="en-US" altLang="ja-JP" sz="1200" dirty="0">
              <a:latin typeface="UD Digi Kyokasho N-B" panose="02020700000000000000" pitchFamily="49" charset="-128"/>
              <a:ea typeface="UD Digi Kyokasho N-B" panose="020207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679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F10369B8-3A7A-0A45-A10D-CC97FDAFD7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5814491"/>
              </p:ext>
            </p:extLst>
          </p:nvPr>
        </p:nvGraphicFramePr>
        <p:xfrm>
          <a:off x="183356" y="609600"/>
          <a:ext cx="11825287" cy="615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D0CF33F-881B-4D49-A53B-A64ED0C994DD}"/>
              </a:ext>
            </a:extLst>
          </p:cNvPr>
          <p:cNvSpPr txBox="1"/>
          <p:nvPr/>
        </p:nvSpPr>
        <p:spPr>
          <a:xfrm>
            <a:off x="183356" y="93785"/>
            <a:ext cx="5193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GIGA</a:t>
            </a:r>
            <a:r>
              <a:rPr kumimoji="1" lang="ja-JP" altLang="en-US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スクール構想におけるロジックツリー例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F8A632F-1BAD-C84C-B922-5AB6198FF867}"/>
              </a:ext>
            </a:extLst>
          </p:cNvPr>
          <p:cNvSpPr txBox="1"/>
          <p:nvPr/>
        </p:nvSpPr>
        <p:spPr>
          <a:xfrm>
            <a:off x="9716931" y="6495182"/>
            <a:ext cx="13244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/>
              <a:t>2020/8/22 </a:t>
            </a:r>
            <a:r>
              <a:rPr lang="ja-JP" altLang="en-US" sz="1000"/>
              <a:t>作成</a:t>
            </a:r>
            <a:r>
              <a:rPr lang="en-US" altLang="ja-JP" sz="1000" dirty="0"/>
              <a:t>(</a:t>
            </a:r>
            <a:r>
              <a:rPr lang="ja-JP" altLang="en-US" sz="1000"/>
              <a:t>改</a:t>
            </a:r>
            <a:r>
              <a:rPr lang="en-US" altLang="ja-JP" sz="1000" dirty="0"/>
              <a:t>)</a:t>
            </a:r>
            <a:endParaRPr kumimoji="1" lang="ja-JP" altLang="en-US" sz="1000"/>
          </a:p>
        </p:txBody>
      </p:sp>
      <p:pic>
        <p:nvPicPr>
          <p:cNvPr id="26" name="図 25" descr="プレート, 食品, カップ, 記号 が含まれている画像&#10;&#10;自動的に生成された説明">
            <a:extLst>
              <a:ext uri="{FF2B5EF4-FFF2-40B4-BE49-F238E27FC236}">
                <a16:creationId xmlns:a16="http://schemas.microsoft.com/office/drawing/2014/main" id="{86126E6C-E1AE-4443-A1C1-F36157FBA8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50134" y="6444753"/>
            <a:ext cx="858509" cy="246222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E92640E-52FB-D447-ACB1-BE279B0A2A2B}"/>
              </a:ext>
            </a:extLst>
          </p:cNvPr>
          <p:cNvSpPr txBox="1"/>
          <p:nvPr/>
        </p:nvSpPr>
        <p:spPr>
          <a:xfrm>
            <a:off x="183355" y="405061"/>
            <a:ext cx="5193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・全体構想を描き、デザイン</a:t>
            </a:r>
            <a:r>
              <a:rPr kumimoji="1" lang="en-US" altLang="ja-JP" sz="1200" dirty="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(</a:t>
            </a:r>
            <a:r>
              <a:rPr kumimoji="1"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設計</a:t>
            </a:r>
            <a:r>
              <a:rPr kumimoji="1" lang="en-US" altLang="ja-JP" sz="1200" dirty="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)</a:t>
            </a:r>
            <a:r>
              <a:rPr kumimoji="1"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し、共有するためのツールです</a:t>
            </a:r>
            <a:endParaRPr kumimoji="1" lang="en-US" altLang="ja-JP" sz="1200" dirty="0">
              <a:latin typeface="UD Digi Kyokasho N-B" panose="02020700000000000000" pitchFamily="49" charset="-128"/>
              <a:ea typeface="UD Digi Kyokasho N-B" panose="02020700000000000000" pitchFamily="49" charset="-128"/>
            </a:endParaRPr>
          </a:p>
          <a:p>
            <a:r>
              <a:rPr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・過不足部分については、加筆</a:t>
            </a:r>
            <a:r>
              <a:rPr lang="en-US" altLang="ja-JP" sz="1200" dirty="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/</a:t>
            </a:r>
            <a:r>
              <a:rPr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削除</a:t>
            </a:r>
            <a:r>
              <a:rPr lang="en-US" altLang="ja-JP" sz="1200" dirty="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/</a:t>
            </a:r>
            <a:r>
              <a:rPr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修正等行ってください</a:t>
            </a:r>
            <a:endParaRPr lang="en-US" altLang="ja-JP" sz="1200" dirty="0">
              <a:latin typeface="UD Digi Kyokasho N-B" panose="02020700000000000000" pitchFamily="49" charset="-128"/>
              <a:ea typeface="UD Digi Kyokasho N-B" panose="02020700000000000000" pitchFamily="49" charset="-128"/>
            </a:endParaRPr>
          </a:p>
          <a:p>
            <a:r>
              <a:rPr kumimoji="1"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・各項目について「</a:t>
            </a:r>
            <a:r>
              <a:rPr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だれが、いつ、どのように」を確認</a:t>
            </a:r>
            <a:endParaRPr lang="en-US" altLang="ja-JP" sz="1200" dirty="0">
              <a:latin typeface="UD Digi Kyokasho N-B" panose="02020700000000000000" pitchFamily="49" charset="-128"/>
              <a:ea typeface="UD Digi Kyokasho N-B" panose="02020700000000000000" pitchFamily="49" charset="-128"/>
            </a:endParaRPr>
          </a:p>
          <a:p>
            <a:r>
              <a:rPr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・各項目の要件については、担当者</a:t>
            </a:r>
            <a:r>
              <a:rPr lang="en-US" altLang="ja-JP" sz="1200" dirty="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(</a:t>
            </a:r>
            <a:r>
              <a:rPr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部署</a:t>
            </a:r>
            <a:r>
              <a:rPr lang="en-US" altLang="ja-JP" sz="1200" dirty="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)</a:t>
            </a:r>
            <a:r>
              <a:rPr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等が整理</a:t>
            </a:r>
            <a:endParaRPr lang="en-US" altLang="ja-JP" sz="1200" dirty="0">
              <a:latin typeface="UD Digi Kyokasho N-B" panose="02020700000000000000" pitchFamily="49" charset="-128"/>
              <a:ea typeface="UD Digi Kyokasho N-B" panose="02020700000000000000" pitchFamily="49" charset="-128"/>
            </a:endParaRPr>
          </a:p>
          <a:p>
            <a:r>
              <a:rPr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・要件を持ち寄り、全体の過不足を検討</a:t>
            </a:r>
            <a:endParaRPr lang="en-US" altLang="ja-JP" sz="1200" dirty="0">
              <a:latin typeface="UD Digi Kyokasho N-B" panose="02020700000000000000" pitchFamily="49" charset="-128"/>
              <a:ea typeface="UD Digi Kyokasho N-B" panose="02020700000000000000" pitchFamily="49" charset="-128"/>
            </a:endParaRPr>
          </a:p>
          <a:p>
            <a:r>
              <a:rPr lang="ja-JP" altLang="en-US" sz="1200"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・稼働後は、改善点の検討共有にも活用</a:t>
            </a:r>
            <a:endParaRPr lang="en-US" altLang="ja-JP" sz="1200" dirty="0">
              <a:latin typeface="UD Digi Kyokasho N-B" panose="02020700000000000000" pitchFamily="49" charset="-128"/>
              <a:ea typeface="UD Digi Kyokasho N-B" panose="02020700000000000000" pitchFamily="49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F28AD83-6B06-9E40-B0A7-58F235E1B803}"/>
              </a:ext>
            </a:extLst>
          </p:cNvPr>
          <p:cNvSpPr txBox="1"/>
          <p:nvPr/>
        </p:nvSpPr>
        <p:spPr>
          <a:xfrm>
            <a:off x="6453062" y="5383262"/>
            <a:ext cx="56021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>
                <a:solidFill>
                  <a:srgbClr val="FF0000"/>
                </a:solidFill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・調達手続きが進行中（入札公示、落札決定等の情報公開が増加）</a:t>
            </a:r>
            <a:endParaRPr kumimoji="1" lang="en-US" altLang="ja-JP" sz="1100" dirty="0">
              <a:solidFill>
                <a:srgbClr val="FF0000"/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endParaRPr>
          </a:p>
          <a:p>
            <a:r>
              <a:rPr lang="ja-JP" altLang="en-US" sz="1100">
                <a:solidFill>
                  <a:schemeClr val="bg1">
                    <a:lumMod val="50000"/>
                  </a:schemeClr>
                </a:solidFill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↓検討未実施の可能性が高い内容</a:t>
            </a:r>
            <a:endParaRPr kumimoji="1" lang="en-US" altLang="ja-JP" sz="1100" dirty="0">
              <a:solidFill>
                <a:schemeClr val="bg1">
                  <a:lumMod val="50000"/>
                </a:schemeClr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endParaRPr>
          </a:p>
          <a:p>
            <a:r>
              <a:rPr lang="ja-JP" altLang="en-US" sz="1100">
                <a:solidFill>
                  <a:schemeClr val="bg1">
                    <a:lumMod val="50000"/>
                  </a:schemeClr>
                </a:solidFill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・ドメインの検討、取得、アカウント付与の具体策</a:t>
            </a:r>
            <a:endParaRPr lang="en-US" altLang="ja-JP" sz="1100" dirty="0">
              <a:solidFill>
                <a:schemeClr val="bg1">
                  <a:lumMod val="50000"/>
                </a:schemeClr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endParaRPr>
          </a:p>
          <a:p>
            <a:r>
              <a:rPr lang="ja-JP" altLang="en-US" sz="1100">
                <a:solidFill>
                  <a:schemeClr val="bg1">
                    <a:lumMod val="50000"/>
                  </a:schemeClr>
                </a:solidFill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・教育情報せキュリティポリシーの改定、個人情報保護審査会対応、啓発施策、監査</a:t>
            </a:r>
            <a:endParaRPr lang="en-US" altLang="ja-JP" sz="1100" dirty="0">
              <a:solidFill>
                <a:schemeClr val="bg1">
                  <a:lumMod val="50000"/>
                </a:schemeClr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endParaRPr>
          </a:p>
          <a:p>
            <a:r>
              <a:rPr lang="ja-JP" altLang="en-US" sz="1100">
                <a:solidFill>
                  <a:schemeClr val="bg1">
                    <a:lumMod val="50000"/>
                  </a:schemeClr>
                </a:solidFill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・次年度以降の予算要求に関連した、運用、保守、研修体制等の検討</a:t>
            </a:r>
            <a:endParaRPr lang="en-US" altLang="ja-JP" sz="1100" dirty="0">
              <a:solidFill>
                <a:schemeClr val="bg1">
                  <a:lumMod val="50000"/>
                </a:schemeClr>
              </a:solidFill>
              <a:latin typeface="UD Digi Kyokasho N-B" panose="02020700000000000000" pitchFamily="49" charset="-128"/>
              <a:ea typeface="UD Digi Kyokasho N-B" panose="02020700000000000000" pitchFamily="49" charset="-128"/>
            </a:endParaRPr>
          </a:p>
          <a:p>
            <a:r>
              <a:rPr lang="ja-JP" altLang="en-US" sz="1100">
                <a:solidFill>
                  <a:schemeClr val="bg1">
                    <a:lumMod val="50000"/>
                  </a:schemeClr>
                </a:solidFill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・整備担当部署</a:t>
            </a:r>
            <a:r>
              <a:rPr lang="en-US" altLang="ja-JP" sz="1100" dirty="0">
                <a:solidFill>
                  <a:schemeClr val="bg1">
                    <a:lumMod val="50000"/>
                  </a:schemeClr>
                </a:solidFill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×</a:t>
            </a:r>
            <a:r>
              <a:rPr lang="ja-JP" altLang="en-US" sz="1100">
                <a:solidFill>
                  <a:schemeClr val="bg1">
                    <a:lumMod val="50000"/>
                  </a:schemeClr>
                </a:solidFill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指導担当部署（学習指導、生徒指導）等の連携（組織体制づくり</a:t>
            </a:r>
            <a:r>
              <a:rPr lang="en-US" altLang="ja-JP" sz="1100" dirty="0">
                <a:solidFill>
                  <a:schemeClr val="bg1">
                    <a:lumMod val="50000"/>
                  </a:schemeClr>
                </a:solidFill>
                <a:latin typeface="UD Digi Kyokasho N-B" panose="02020700000000000000" pitchFamily="49" charset="-128"/>
                <a:ea typeface="UD Digi Kyokasho N-B" panose="02020700000000000000" pitchFamily="49" charset="-128"/>
              </a:rPr>
              <a:t>)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7C36CCF-9836-9648-8756-EAAA41688D1D}"/>
              </a:ext>
            </a:extLst>
          </p:cNvPr>
          <p:cNvGrpSpPr/>
          <p:nvPr/>
        </p:nvGrpSpPr>
        <p:grpSpPr>
          <a:xfrm>
            <a:off x="6877104" y="120052"/>
            <a:ext cx="5195445" cy="653248"/>
            <a:chOff x="6926532" y="132409"/>
            <a:chExt cx="5195445" cy="653248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CD53BB0A-07F1-B040-BEF0-591D4F1A749D}"/>
                </a:ext>
              </a:extLst>
            </p:cNvPr>
            <p:cNvSpPr txBox="1"/>
            <p:nvPr/>
          </p:nvSpPr>
          <p:spPr>
            <a:xfrm>
              <a:off x="8261061" y="494184"/>
              <a:ext cx="1242673" cy="23083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>
                  <a:solidFill>
                    <a:schemeClr val="bg1"/>
                  </a:solidFill>
                  <a:latin typeface="UD Digi Kyokasho N-B" panose="02020700000000000000" pitchFamily="49" charset="-128"/>
                  <a:ea typeface="UD Digi Kyokasho N-B" panose="02020700000000000000" pitchFamily="49" charset="-128"/>
                </a:rPr>
                <a:t>令和２年度実施</a:t>
              </a:r>
              <a:endParaRPr lang="en-US" altLang="ja-JP" sz="900" dirty="0">
                <a:solidFill>
                  <a:schemeClr val="bg1"/>
                </a:solidFill>
                <a:latin typeface="UD Digi Kyokasho N-B" panose="02020700000000000000" pitchFamily="49" charset="-128"/>
                <a:ea typeface="UD Digi Kyokasho N-B" panose="02020700000000000000" pitchFamily="49" charset="-128"/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52F22B42-ED55-2549-8766-D2B69006A5C3}"/>
                </a:ext>
              </a:extLst>
            </p:cNvPr>
            <p:cNvSpPr txBox="1"/>
            <p:nvPr/>
          </p:nvSpPr>
          <p:spPr>
            <a:xfrm>
              <a:off x="9543805" y="459033"/>
              <a:ext cx="1260000" cy="28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">
                  <a:solidFill>
                    <a:schemeClr val="bg1"/>
                  </a:solidFill>
                  <a:latin typeface="UD Digi Kyokasho N-B" panose="02020700000000000000" pitchFamily="49" charset="-128"/>
                  <a:ea typeface="UD Digi Kyokasho N-B" panose="02020700000000000000" pitchFamily="49" charset="-128"/>
                </a:rPr>
                <a:t>令和２年度</a:t>
              </a:r>
              <a:r>
                <a:rPr lang="ja-JP" altLang="en-US" sz="800">
                  <a:solidFill>
                    <a:schemeClr val="bg1"/>
                  </a:solidFill>
                  <a:latin typeface="UD Digi Kyokasho N-B" panose="02020700000000000000" pitchFamily="49" charset="-128"/>
                  <a:ea typeface="UD Digi Kyokasho N-B" panose="02020700000000000000" pitchFamily="49" charset="-128"/>
                </a:rPr>
                <a:t>整理</a:t>
              </a:r>
              <a:endParaRPr lang="en-US" altLang="ja-JP" sz="800" dirty="0">
                <a:solidFill>
                  <a:schemeClr val="bg1"/>
                </a:solidFill>
                <a:latin typeface="UD Digi Kyokasho N-B" panose="02020700000000000000" pitchFamily="49" charset="-128"/>
                <a:ea typeface="UD Digi Kyokasho N-B" panose="02020700000000000000" pitchFamily="49" charset="-128"/>
              </a:endParaRPr>
            </a:p>
            <a:p>
              <a:pPr algn="ctr"/>
              <a:r>
                <a:rPr lang="ja-JP" altLang="en-US" sz="800">
                  <a:solidFill>
                    <a:schemeClr val="bg1"/>
                  </a:solidFill>
                  <a:latin typeface="UD Digi Kyokasho N-B" panose="02020700000000000000" pitchFamily="49" charset="-128"/>
                  <a:ea typeface="UD Digi Kyokasho N-B" panose="02020700000000000000" pitchFamily="49" charset="-128"/>
                </a:rPr>
                <a:t>令和３年度、委託等</a:t>
              </a:r>
              <a:endParaRPr lang="en-US" altLang="ja-JP" sz="800" dirty="0">
                <a:solidFill>
                  <a:schemeClr val="bg1"/>
                </a:solidFill>
                <a:latin typeface="UD Digi Kyokasho N-B" panose="02020700000000000000" pitchFamily="49" charset="-128"/>
                <a:ea typeface="UD Digi Kyokasho N-B" panose="02020700000000000000" pitchFamily="49" charset="-128"/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6B2D3DAB-4425-CF48-B805-77CBFAB4FC90}"/>
                </a:ext>
              </a:extLst>
            </p:cNvPr>
            <p:cNvSpPr txBox="1"/>
            <p:nvPr/>
          </p:nvSpPr>
          <p:spPr>
            <a:xfrm>
              <a:off x="9552468" y="201796"/>
              <a:ext cx="1242673" cy="21544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rgbClr val="FF0000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800">
                  <a:solidFill>
                    <a:schemeClr val="bg1"/>
                  </a:solidFill>
                  <a:latin typeface="UD Digi Kyokasho N-B" panose="02020700000000000000" pitchFamily="49" charset="-128"/>
                  <a:ea typeface="UD Digi Kyokasho N-B" panose="02020700000000000000" pitchFamily="49" charset="-128"/>
                </a:rPr>
                <a:t>方針に応じて着手</a:t>
              </a:r>
              <a:endParaRPr lang="en-US" altLang="ja-JP" sz="800" dirty="0">
                <a:solidFill>
                  <a:schemeClr val="bg1"/>
                </a:solidFill>
                <a:latin typeface="UD Digi Kyokasho N-B" panose="02020700000000000000" pitchFamily="49" charset="-128"/>
                <a:ea typeface="UD Digi Kyokasho N-B" panose="02020700000000000000" pitchFamily="49" charset="-128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6150989A-D245-5148-AD74-2C1DE1A5EA30}"/>
                </a:ext>
              </a:extLst>
            </p:cNvPr>
            <p:cNvSpPr txBox="1"/>
            <p:nvPr/>
          </p:nvSpPr>
          <p:spPr>
            <a:xfrm>
              <a:off x="10859028" y="494184"/>
              <a:ext cx="1242673" cy="230832"/>
            </a:xfrm>
            <a:prstGeom prst="rect">
              <a:avLst/>
            </a:prstGeom>
            <a:solidFill>
              <a:srgbClr val="EE7D3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>
                  <a:solidFill>
                    <a:schemeClr val="bg1"/>
                  </a:solidFill>
                  <a:latin typeface="UD Digi Kyokasho N-B" panose="02020700000000000000" pitchFamily="49" charset="-128"/>
                  <a:ea typeface="UD Digi Kyokasho N-B" panose="02020700000000000000" pitchFamily="49" charset="-128"/>
                </a:rPr>
                <a:t>令和</a:t>
              </a:r>
              <a:r>
                <a:rPr kumimoji="1" lang="en-US" altLang="ja-JP" sz="900" dirty="0">
                  <a:solidFill>
                    <a:schemeClr val="bg1"/>
                  </a:solidFill>
                  <a:latin typeface="UD Digi Kyokasho N-B" panose="02020700000000000000" pitchFamily="49" charset="-128"/>
                  <a:ea typeface="UD Digi Kyokasho N-B" panose="02020700000000000000" pitchFamily="49" charset="-128"/>
                </a:rPr>
                <a:t>3</a:t>
              </a:r>
              <a:r>
                <a:rPr kumimoji="1" lang="ja-JP" altLang="en-US" sz="900">
                  <a:solidFill>
                    <a:schemeClr val="bg1"/>
                  </a:solidFill>
                  <a:latin typeface="UD Digi Kyokasho N-B" panose="02020700000000000000" pitchFamily="49" charset="-128"/>
                  <a:ea typeface="UD Digi Kyokasho N-B" panose="02020700000000000000" pitchFamily="49" charset="-128"/>
                </a:rPr>
                <a:t>年度以降継続</a:t>
              </a:r>
              <a:endParaRPr lang="en-US" altLang="ja-JP" sz="900" dirty="0">
                <a:solidFill>
                  <a:schemeClr val="bg1"/>
                </a:solidFill>
                <a:latin typeface="UD Digi Kyokasho N-B" panose="02020700000000000000" pitchFamily="49" charset="-128"/>
                <a:ea typeface="UD Digi Kyokasho N-B" panose="02020700000000000000" pitchFamily="49" charset="-128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8A1892DB-14BD-2B4D-920E-94BFC329172C}"/>
                </a:ext>
              </a:extLst>
            </p:cNvPr>
            <p:cNvSpPr txBox="1"/>
            <p:nvPr/>
          </p:nvSpPr>
          <p:spPr>
            <a:xfrm>
              <a:off x="6963604" y="206769"/>
              <a:ext cx="1242673" cy="230832"/>
            </a:xfrm>
            <a:prstGeom prst="rect">
              <a:avLst/>
            </a:prstGeom>
            <a:solidFill>
              <a:srgbClr val="FFC1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>
                  <a:latin typeface="UD Digi Kyokasho N-B" panose="02020700000000000000" pitchFamily="49" charset="-128"/>
                  <a:ea typeface="UD Digi Kyokasho N-B" panose="02020700000000000000" pitchFamily="49" charset="-128"/>
                </a:rPr>
                <a:t>上位項目</a:t>
              </a:r>
              <a:endParaRPr lang="en-US" altLang="ja-JP" sz="900" dirty="0">
                <a:latin typeface="UD Digi Kyokasho N-B" panose="02020700000000000000" pitchFamily="49" charset="-128"/>
                <a:ea typeface="UD Digi Kyokasho N-B" panose="02020700000000000000" pitchFamily="49" charset="-128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C7ACE240-8BCB-E049-8C43-87F35A85D257}"/>
                </a:ext>
              </a:extLst>
            </p:cNvPr>
            <p:cNvSpPr txBox="1"/>
            <p:nvPr/>
          </p:nvSpPr>
          <p:spPr>
            <a:xfrm>
              <a:off x="6963604" y="494184"/>
              <a:ext cx="1242673" cy="230832"/>
            </a:xfrm>
            <a:prstGeom prst="rect">
              <a:avLst/>
            </a:prstGeom>
            <a:solidFill>
              <a:srgbClr val="6FAE4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>
                  <a:solidFill>
                    <a:schemeClr val="bg1"/>
                  </a:solidFill>
                  <a:latin typeface="UD Digi Kyokasho N-B" panose="02020700000000000000" pitchFamily="49" charset="-128"/>
                  <a:ea typeface="UD Digi Kyokasho N-B" panose="02020700000000000000" pitchFamily="49" charset="-128"/>
                </a:rPr>
                <a:t>要検討・実施項目</a:t>
              </a:r>
              <a:endParaRPr lang="en-US" altLang="ja-JP" sz="900" dirty="0">
                <a:solidFill>
                  <a:schemeClr val="bg1"/>
                </a:solidFill>
                <a:latin typeface="UD Digi Kyokasho N-B" panose="02020700000000000000" pitchFamily="49" charset="-128"/>
                <a:ea typeface="UD Digi Kyokasho N-B" panose="02020700000000000000" pitchFamily="49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F852CFC1-4ACF-7145-8393-87F8B7D1B782}"/>
                </a:ext>
              </a:extLst>
            </p:cNvPr>
            <p:cNvSpPr txBox="1"/>
            <p:nvPr/>
          </p:nvSpPr>
          <p:spPr>
            <a:xfrm>
              <a:off x="8261061" y="206769"/>
              <a:ext cx="1242673" cy="230832"/>
            </a:xfrm>
            <a:prstGeom prst="rect">
              <a:avLst/>
            </a:prstGeom>
            <a:solidFill>
              <a:srgbClr val="4373C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>
                  <a:solidFill>
                    <a:schemeClr val="bg1"/>
                  </a:solidFill>
                  <a:latin typeface="UD Digi Kyokasho N-B" panose="02020700000000000000" pitchFamily="49" charset="-128"/>
                  <a:ea typeface="UD Digi Kyokasho N-B" panose="02020700000000000000" pitchFamily="49" charset="-128"/>
                </a:rPr>
                <a:t>対象業務</a:t>
              </a:r>
              <a:endParaRPr lang="en-US" altLang="ja-JP" sz="900" dirty="0">
                <a:solidFill>
                  <a:schemeClr val="bg1"/>
                </a:solidFill>
                <a:latin typeface="UD Digi Kyokasho N-B" panose="02020700000000000000" pitchFamily="49" charset="-128"/>
                <a:ea typeface="UD Digi Kyokasho N-B" panose="02020700000000000000" pitchFamily="49" charset="-128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7F22B396-875F-2243-A164-0D8C46AA084F}"/>
                </a:ext>
              </a:extLst>
            </p:cNvPr>
            <p:cNvSpPr txBox="1"/>
            <p:nvPr/>
          </p:nvSpPr>
          <p:spPr>
            <a:xfrm>
              <a:off x="10859027" y="190736"/>
              <a:ext cx="12426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>
                  <a:latin typeface="UD Digi Kyokasho N-B" panose="02020700000000000000" pitchFamily="49" charset="-128"/>
                  <a:ea typeface="UD Digi Kyokasho N-B" panose="02020700000000000000" pitchFamily="49" charset="-128"/>
                </a:rPr>
                <a:t>凡例</a:t>
              </a:r>
              <a:endParaRPr lang="en-US" altLang="ja-JP" sz="900" dirty="0">
                <a:latin typeface="UD Digi Kyokasho N-B" panose="02020700000000000000" pitchFamily="49" charset="-128"/>
                <a:ea typeface="UD Digi Kyokasho N-B" panose="02020700000000000000" pitchFamily="49" charset="-128"/>
              </a:endParaRPr>
            </a:p>
          </p:txBody>
        </p: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45DB6DB5-2AC4-294B-ADCB-19A11234E3FA}"/>
                </a:ext>
              </a:extLst>
            </p:cNvPr>
            <p:cNvSpPr/>
            <p:nvPr/>
          </p:nvSpPr>
          <p:spPr>
            <a:xfrm>
              <a:off x="6926532" y="132409"/>
              <a:ext cx="5195445" cy="653248"/>
            </a:xfrm>
            <a:prstGeom prst="rect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5647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776</Words>
  <Application>Microsoft Macintosh PowerPoint</Application>
  <PresentationFormat>ワイド画面</PresentationFormat>
  <Paragraphs>145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UD Digi Kyokasho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田中康平</dc:creator>
  <cp:lastModifiedBy>田中康平</cp:lastModifiedBy>
  <cp:revision>20</cp:revision>
  <cp:lastPrinted>2020-08-18T01:34:57Z</cp:lastPrinted>
  <dcterms:created xsi:type="dcterms:W3CDTF">2020-08-17T08:21:17Z</dcterms:created>
  <dcterms:modified xsi:type="dcterms:W3CDTF">2020-08-22T06:05:28Z</dcterms:modified>
</cp:coreProperties>
</file>