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8" r:id="rId2"/>
    <p:sldId id="289" r:id="rId3"/>
    <p:sldId id="280" r:id="rId4"/>
    <p:sldId id="287" r:id="rId5"/>
    <p:sldId id="277" r:id="rId6"/>
    <p:sldId id="282" r:id="rId7"/>
    <p:sldId id="278" r:id="rId8"/>
    <p:sldId id="281" r:id="rId9"/>
    <p:sldId id="283" r:id="rId10"/>
    <p:sldId id="284" r:id="rId11"/>
    <p:sldId id="285" r:id="rId12"/>
    <p:sldId id="286" r:id="rId13"/>
  </p:sldIdLst>
  <p:sldSz cx="13004800" cy="9753600"/>
  <p:notesSz cx="6858000" cy="9144000"/>
  <p:defaultTextStyle>
    <a:lvl1pPr algn="ctr" defTabSz="583662">
      <a:defRPr sz="3600">
        <a:latin typeface="+mj-lt"/>
        <a:ea typeface="+mj-ea"/>
        <a:cs typeface="+mj-cs"/>
        <a:sym typeface="Helvetica"/>
      </a:defRPr>
    </a:lvl1pPr>
    <a:lvl2pPr algn="ctr" defTabSz="583662">
      <a:defRPr sz="3600">
        <a:latin typeface="+mj-lt"/>
        <a:ea typeface="+mj-ea"/>
        <a:cs typeface="+mj-cs"/>
        <a:sym typeface="Helvetica"/>
      </a:defRPr>
    </a:lvl2pPr>
    <a:lvl3pPr algn="ctr" defTabSz="583662">
      <a:defRPr sz="3600">
        <a:latin typeface="+mj-lt"/>
        <a:ea typeface="+mj-ea"/>
        <a:cs typeface="+mj-cs"/>
        <a:sym typeface="Helvetica"/>
      </a:defRPr>
    </a:lvl3pPr>
    <a:lvl4pPr algn="ctr" defTabSz="583662">
      <a:defRPr sz="3600">
        <a:latin typeface="+mj-lt"/>
        <a:ea typeface="+mj-ea"/>
        <a:cs typeface="+mj-cs"/>
        <a:sym typeface="Helvetica"/>
      </a:defRPr>
    </a:lvl4pPr>
    <a:lvl5pPr algn="ctr" defTabSz="583662">
      <a:defRPr sz="3600">
        <a:latin typeface="+mj-lt"/>
        <a:ea typeface="+mj-ea"/>
        <a:cs typeface="+mj-cs"/>
        <a:sym typeface="Helvetica"/>
      </a:defRPr>
    </a:lvl5pPr>
    <a:lvl6pPr algn="ctr" defTabSz="583662">
      <a:defRPr sz="3600">
        <a:latin typeface="+mj-lt"/>
        <a:ea typeface="+mj-ea"/>
        <a:cs typeface="+mj-cs"/>
        <a:sym typeface="Helvetica"/>
      </a:defRPr>
    </a:lvl6pPr>
    <a:lvl7pPr algn="ctr" defTabSz="583662">
      <a:defRPr sz="3600">
        <a:latin typeface="+mj-lt"/>
        <a:ea typeface="+mj-ea"/>
        <a:cs typeface="+mj-cs"/>
        <a:sym typeface="Helvetica"/>
      </a:defRPr>
    </a:lvl7pPr>
    <a:lvl8pPr algn="ctr" defTabSz="583662">
      <a:defRPr sz="3600">
        <a:latin typeface="+mj-lt"/>
        <a:ea typeface="+mj-ea"/>
        <a:cs typeface="+mj-cs"/>
        <a:sym typeface="Helvetica"/>
      </a:defRPr>
    </a:lvl8pPr>
    <a:lvl9pPr algn="ctr" defTabSz="583662">
      <a:defRPr sz="3600"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8" autoAdjust="0"/>
    <p:restoredTop sz="95467" autoAdjust="0"/>
  </p:normalViewPr>
  <p:slideViewPr>
    <p:cSldViewPr snapToGrid="0">
      <p:cViewPr>
        <p:scale>
          <a:sx n="70" d="100"/>
          <a:sy n="70" d="100"/>
        </p:scale>
        <p:origin x="432" y="64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26591649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6775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390" defTabSz="456775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6775" defTabSz="456775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168" defTabSz="456775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3556" defTabSz="456775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1950" defTabSz="456775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0332" defTabSz="456775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598723" defTabSz="456775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7115" defTabSz="456775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本文レベル1</a:t>
            </a:r>
          </a:p>
          <a:p>
            <a:pPr lvl="1">
              <a:defRPr sz="1800"/>
            </a:pPr>
            <a:r>
              <a:rPr sz="3600"/>
              <a:t>本文レベル2</a:t>
            </a:r>
          </a:p>
          <a:p>
            <a:pPr lvl="2">
              <a:defRPr sz="1800"/>
            </a:pPr>
            <a:r>
              <a:rPr sz="3600"/>
              <a:t>本文レベル3</a:t>
            </a:r>
          </a:p>
          <a:p>
            <a:pPr lvl="3">
              <a:defRPr sz="1800"/>
            </a:pPr>
            <a:r>
              <a:rPr sz="3600"/>
              <a:t>本文レベル4</a:t>
            </a:r>
          </a:p>
          <a:p>
            <a:pPr lvl="4">
              <a:defRPr sz="1800"/>
            </a:pPr>
            <a:r>
              <a:rPr sz="3600"/>
              <a:t>本文レベル 5</a:t>
            </a: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11244820" y="9527897"/>
            <a:ext cx="1759980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spc="0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NEL&amp;M</a:t>
            </a:r>
            <a:endParaRPr kumimoji="0" lang="ja-JP" altLang="en-US" sz="800" b="0" i="0" u="none" strike="noStrike" cap="none" spc="0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11244820" y="9527897"/>
            <a:ext cx="1759980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spc="0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NEL&amp;M</a:t>
            </a:r>
            <a:endParaRPr kumimoji="0" lang="ja-JP" altLang="en-US" sz="800" b="0" i="0" u="none" strike="noStrike" cap="none" spc="0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本文レベル1</a:t>
            </a:r>
          </a:p>
          <a:p>
            <a:pPr lvl="1">
              <a:defRPr sz="1800"/>
            </a:pPr>
            <a:r>
              <a:rPr sz="3600"/>
              <a:t>本文レベル2</a:t>
            </a:r>
          </a:p>
          <a:p>
            <a:pPr lvl="2">
              <a:defRPr sz="1800"/>
            </a:pPr>
            <a:r>
              <a:rPr sz="3600"/>
              <a:t>本文レベル3</a:t>
            </a:r>
          </a:p>
          <a:p>
            <a:pPr lvl="3">
              <a:defRPr sz="1800"/>
            </a:pPr>
            <a:r>
              <a:rPr sz="3600"/>
              <a:t>本文レベル4</a:t>
            </a:r>
          </a:p>
          <a:p>
            <a:pPr lvl="4">
              <a:defRPr sz="1800"/>
            </a:pPr>
            <a:r>
              <a:rPr sz="3600"/>
              <a:t>本文レベル 5</a:t>
            </a: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11244820" y="9527897"/>
            <a:ext cx="1759980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spc="0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NEL&amp;M</a:t>
            </a:r>
            <a:endParaRPr kumimoji="0" lang="ja-JP" altLang="en-US" sz="800" b="0" i="0" u="none" strike="noStrike" cap="none" spc="0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4" r:id="rId1"/>
    <p:sldLayoutId id="2147483659" r:id="rId2"/>
  </p:sldLayoutIdLst>
  <p:transition spd="med"/>
  <p:txStyles>
    <p:titleStyle>
      <a:lvl1pPr algn="ctr" defTabSz="584200">
        <a:defRPr sz="8000"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algn="ctr" defTabSz="584200">
        <a:defRPr sz="8000"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algn="ctr" defTabSz="584200">
        <a:defRPr sz="8000"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algn="ctr" defTabSz="584200">
        <a:defRPr sz="8000"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algn="ctr" defTabSz="584200">
        <a:defRPr sz="8000"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algn="ctr" defTabSz="584200">
        <a:defRPr sz="8000"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algn="ctr" defTabSz="584200">
        <a:defRPr sz="8000"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algn="ctr" defTabSz="584200">
        <a:defRPr sz="8000"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algn="ctr" defTabSz="584200">
        <a:defRPr sz="8000">
          <a:latin typeface="ヒラギノ角ゴ ProN W3"/>
          <a:ea typeface="ヒラギノ角ゴ ProN W3"/>
          <a:cs typeface="ヒラギノ角ゴ ProN W3"/>
          <a:sym typeface="ヒラギノ角ゴ ProN W3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02055"/>
              </p:ext>
            </p:extLst>
          </p:nvPr>
        </p:nvGraphicFramePr>
        <p:xfrm>
          <a:off x="2277872" y="652268"/>
          <a:ext cx="8449056" cy="8449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6132"/>
                <a:gridCol w="1056132"/>
                <a:gridCol w="1056132"/>
                <a:gridCol w="1056132"/>
                <a:gridCol w="1056132"/>
                <a:gridCol w="1056132"/>
                <a:gridCol w="1056132"/>
                <a:gridCol w="1056132"/>
              </a:tblGrid>
              <a:tr h="105613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図形グループ 11"/>
          <p:cNvGrpSpPr/>
          <p:nvPr/>
        </p:nvGrpSpPr>
        <p:grpSpPr>
          <a:xfrm>
            <a:off x="2798064" y="652268"/>
            <a:ext cx="7394448" cy="8449064"/>
            <a:chOff x="2798064" y="652268"/>
            <a:chExt cx="7394448" cy="8449064"/>
          </a:xfrm>
        </p:grpSpPr>
        <p:cxnSp>
          <p:nvCxnSpPr>
            <p:cNvPr id="4" name="直線コネクタ 3"/>
            <p:cNvCxnSpPr/>
            <p:nvPr/>
          </p:nvCxnSpPr>
          <p:spPr>
            <a:xfrm>
              <a:off x="27980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" name="直線コネクタ 4"/>
            <p:cNvCxnSpPr/>
            <p:nvPr/>
          </p:nvCxnSpPr>
          <p:spPr>
            <a:xfrm>
              <a:off x="38544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49107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59671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0234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80798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91361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10192512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3" name="図形グループ 12"/>
          <p:cNvGrpSpPr/>
          <p:nvPr/>
        </p:nvGrpSpPr>
        <p:grpSpPr>
          <a:xfrm rot="16200000">
            <a:off x="2805177" y="652269"/>
            <a:ext cx="7394448" cy="8449064"/>
            <a:chOff x="2798064" y="652268"/>
            <a:chExt cx="7394448" cy="8449064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27980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8544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9107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59671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70234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80798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91361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10192512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25789904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2367051" y="735039"/>
          <a:ext cx="8283550" cy="828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355"/>
                <a:gridCol w="828355"/>
                <a:gridCol w="828355"/>
                <a:gridCol w="828355"/>
                <a:gridCol w="828355"/>
                <a:gridCol w="828355"/>
                <a:gridCol w="828355"/>
                <a:gridCol w="828355"/>
                <a:gridCol w="828355"/>
                <a:gridCol w="828355"/>
              </a:tblGrid>
              <a:tr h="828154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08079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1397098" y="2068190"/>
            <a:ext cx="6477452" cy="6476699"/>
          </a:xfrm>
          <a:prstGeom prst="ellipse">
            <a:avLst/>
          </a:prstGeom>
          <a:noFill/>
          <a:ln w="57150" cap="flat" cmpd="sng">
            <a:solidFill>
              <a:schemeClr val="tx1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5142034" y="2075453"/>
            <a:ext cx="6477452" cy="6476699"/>
          </a:xfrm>
          <a:prstGeom prst="ellipse">
            <a:avLst/>
          </a:prstGeom>
          <a:noFill/>
          <a:ln w="57150" cap="flat" cmpd="sng">
            <a:solidFill>
              <a:schemeClr val="tx1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8775208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図形グループ 1"/>
          <p:cNvGrpSpPr/>
          <p:nvPr/>
        </p:nvGrpSpPr>
        <p:grpSpPr>
          <a:xfrm>
            <a:off x="1995855" y="417266"/>
            <a:ext cx="8999484" cy="8980297"/>
            <a:chOff x="1397098" y="-566017"/>
            <a:chExt cx="10222388" cy="9843849"/>
          </a:xfrm>
        </p:grpSpPr>
        <p:sp>
          <p:nvSpPr>
            <p:cNvPr id="3" name="円/楕円 2"/>
            <p:cNvSpPr/>
            <p:nvPr/>
          </p:nvSpPr>
          <p:spPr>
            <a:xfrm>
              <a:off x="1397098" y="2793870"/>
              <a:ext cx="6477452" cy="6476699"/>
            </a:xfrm>
            <a:prstGeom prst="ellipse">
              <a:avLst/>
            </a:prstGeom>
            <a:noFill/>
            <a:ln w="57150" cap="flat" cmpd="sng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  <p:sp>
          <p:nvSpPr>
            <p:cNvPr id="4" name="円/楕円 3"/>
            <p:cNvSpPr/>
            <p:nvPr/>
          </p:nvSpPr>
          <p:spPr>
            <a:xfrm>
              <a:off x="5142034" y="2801133"/>
              <a:ext cx="6477452" cy="6476699"/>
            </a:xfrm>
            <a:prstGeom prst="ellipse">
              <a:avLst/>
            </a:prstGeom>
            <a:noFill/>
            <a:ln w="57150" cap="flat" cmpd="sng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3262293" y="-566017"/>
              <a:ext cx="6477452" cy="6476699"/>
            </a:xfrm>
            <a:prstGeom prst="ellipse">
              <a:avLst/>
            </a:prstGeom>
            <a:noFill/>
            <a:ln w="57150" cap="flat" cmpd="sng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1964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図形グループ 11"/>
          <p:cNvGrpSpPr/>
          <p:nvPr/>
        </p:nvGrpSpPr>
        <p:grpSpPr>
          <a:xfrm>
            <a:off x="2798064" y="652268"/>
            <a:ext cx="7394448" cy="8449064"/>
            <a:chOff x="2798064" y="652268"/>
            <a:chExt cx="7394448" cy="8449064"/>
          </a:xfrm>
        </p:grpSpPr>
        <p:cxnSp>
          <p:nvCxnSpPr>
            <p:cNvPr id="4" name="直線コネクタ 3"/>
            <p:cNvCxnSpPr/>
            <p:nvPr/>
          </p:nvCxnSpPr>
          <p:spPr>
            <a:xfrm>
              <a:off x="27980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" name="直線コネクタ 4"/>
            <p:cNvCxnSpPr/>
            <p:nvPr/>
          </p:nvCxnSpPr>
          <p:spPr>
            <a:xfrm>
              <a:off x="38544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49107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59671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0234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80798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91361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10192512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3" name="図形グループ 12"/>
          <p:cNvGrpSpPr/>
          <p:nvPr/>
        </p:nvGrpSpPr>
        <p:grpSpPr>
          <a:xfrm rot="16200000">
            <a:off x="2805177" y="652269"/>
            <a:ext cx="7394448" cy="8449064"/>
            <a:chOff x="2798064" y="652268"/>
            <a:chExt cx="7394448" cy="8449064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27980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8544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9107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59671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70234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807981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9136164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10192512" y="652268"/>
              <a:ext cx="0" cy="8449064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75000"/>
                </a:schemeClr>
              </a:solidFill>
              <a:prstDash val="sysDash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751319"/>
              </p:ext>
            </p:extLst>
          </p:nvPr>
        </p:nvGraphicFramePr>
        <p:xfrm>
          <a:off x="2277872" y="652268"/>
          <a:ext cx="8449056" cy="8449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6132"/>
                <a:gridCol w="1056132"/>
                <a:gridCol w="1056132"/>
                <a:gridCol w="1056132"/>
                <a:gridCol w="1056132"/>
                <a:gridCol w="1056132"/>
                <a:gridCol w="1056132"/>
                <a:gridCol w="1056132"/>
              </a:tblGrid>
              <a:tr h="1056133"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一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1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十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1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百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1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千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1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万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1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r>
                        <a:rPr kumimoji="1" lang="ja-JP" altLang="en-US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十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万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1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latin typeface="HGSGothicE" charset="-128"/>
                          <a:ea typeface="HGSGothicE" charset="-128"/>
                          <a:cs typeface="HGSGothicE" charset="-128"/>
                        </a:rPr>
                        <a:t>0</a:t>
                      </a:r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</a:tr>
              <a:tr h="1056133"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0" dirty="0">
                        <a:latin typeface="HGSGothicE" charset="-128"/>
                        <a:ea typeface="HGSGothicE" charset="-128"/>
                        <a:cs typeface="HGSGothicE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96688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6594" y="864987"/>
            <a:ext cx="12290440" cy="8333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square" lIns="50748" tIns="50748" rIns="50748" bIns="50748" numCol="1" spcCol="38064" rtlCol="0" anchor="ctr">
            <a:spAutoFit/>
          </a:bodyPr>
          <a:lstStyle/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春暁　　　　孟浩然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春　眠　不　覚　暁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処　処　聞　蹄　鳥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夜　来　風　雨　声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花　落　知　多　少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</p:txBody>
      </p:sp>
    </p:spTree>
    <p:extLst>
      <p:ext uri="{BB962C8B-B14F-4D97-AF65-F5344CB8AC3E}">
        <p14:creationId xmlns:p14="http://schemas.microsoft.com/office/powerpoint/2010/main" val="9036703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6594" y="864987"/>
            <a:ext cx="12290440" cy="8333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square" lIns="50748" tIns="50748" rIns="50748" bIns="50748" numCol="1" spcCol="38064" rtlCol="0" anchor="ctr">
            <a:spAutoFit/>
          </a:bodyPr>
          <a:lstStyle/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春暁　　　　孟浩然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春　眠　不　覚　暁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処　処　聞　蹄　鳥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夜　来　風　雨　声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  <a:p>
            <a:pPr rtl="0" latinLnBrk="1" hangingPunct="0">
              <a:lnSpc>
                <a:spcPct val="300000"/>
              </a:lnSpc>
            </a:pPr>
            <a:r>
              <a:rPr lang="ja-JP" altLang="en-US" sz="5400" b="1" dirty="0">
                <a:solidFill>
                  <a:srgbClr val="FFFFFF"/>
                </a:solidFill>
                <a:latin typeface="ＤＦＰ教科書体W3"/>
                <a:ea typeface="ＤＦＰ教科書体W3"/>
                <a:cs typeface="ＤＦＰ教科書体W3"/>
              </a:rPr>
              <a:t>花　落　知　多　少</a:t>
            </a:r>
            <a:endParaRPr lang="en-US" altLang="ja-JP" sz="5400" b="1" dirty="0">
              <a:solidFill>
                <a:srgbClr val="FFFFFF"/>
              </a:solidFill>
              <a:latin typeface="ＤＦＰ教科書体W3"/>
              <a:ea typeface="ＤＦＰ教科書体W3"/>
              <a:cs typeface="ＤＦＰ教科書体W3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99248" y="5386705"/>
            <a:ext cx="95097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レ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99248" y="6635848"/>
            <a:ext cx="95097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レ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18176" y="6635848"/>
            <a:ext cx="95097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一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18176" y="5233768"/>
            <a:ext cx="95097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二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56301" y="4791670"/>
            <a:ext cx="95097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ず</a:t>
            </a:r>
            <a:endParaRPr kumimoji="0" lang="ja-JP" altLang="en-US" sz="2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28285" y="7815286"/>
            <a:ext cx="95097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ヲ</a:t>
            </a:r>
            <a:endParaRPr kumimoji="0" lang="ja-JP" altLang="en-US" sz="2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28285" y="6459659"/>
            <a:ext cx="95097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エ</a:t>
            </a:r>
            <a:endParaRPr kumimoji="0" lang="ja-JP" altLang="en-US" sz="2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66326" y="7709633"/>
            <a:ext cx="95097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ヲ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9414" y="5175626"/>
            <a:ext cx="95097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ク</a:t>
            </a:r>
            <a:endParaRPr kumimoji="0" lang="ja-JP" altLang="en-US" sz="2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22433" y="5258747"/>
            <a:ext cx="95097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ノ</a:t>
            </a:r>
            <a:endParaRPr kumimoji="0" lang="ja-JP" altLang="en-US" sz="2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65626" y="3774825"/>
            <a:ext cx="475488" cy="12567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ツルコトヲ</a:t>
            </a:r>
            <a:endParaRPr kumimoji="0" lang="ja-JP" altLang="en-US" sz="2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49862" y="5119965"/>
            <a:ext cx="95097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ル</a:t>
            </a:r>
            <a:endParaRPr kumimoji="0" lang="ja-JP" altLang="en-US" sz="2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406164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/>
          <p:nvPr/>
        </p:nvSpPr>
        <p:spPr>
          <a:xfrm>
            <a:off x="13655" y="104455"/>
            <a:ext cx="2952331" cy="276999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rgbClr val="FFFFF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方眼　サンプル</a:t>
            </a:r>
          </a:p>
        </p:txBody>
      </p:sp>
      <p:pic>
        <p:nvPicPr>
          <p:cNvPr id="523" name="image7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1225" y="1048545"/>
            <a:ext cx="11182350" cy="76565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723498" y="4849587"/>
            <a:ext cx="11557805" cy="54426"/>
          </a:xfrm>
          <a:prstGeom prst="line">
            <a:avLst/>
          </a:prstGeom>
          <a:noFill/>
          <a:ln w="38100" cap="flat" cmpd="sng">
            <a:solidFill>
              <a:srgbClr val="FFFFFF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直線コネクタ 7"/>
          <p:cNvCxnSpPr/>
          <p:nvPr/>
        </p:nvCxnSpPr>
        <p:spPr>
          <a:xfrm flipH="1">
            <a:off x="6493328" y="743823"/>
            <a:ext cx="18144" cy="8272758"/>
          </a:xfrm>
          <a:prstGeom prst="line">
            <a:avLst/>
          </a:prstGeom>
          <a:noFill/>
          <a:ln w="38100" cap="flat" cmpd="sng">
            <a:solidFill>
              <a:srgbClr val="FFFFFF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0567279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9" name="Group 529"/>
          <p:cNvGrpSpPr/>
          <p:nvPr/>
        </p:nvGrpSpPr>
        <p:grpSpPr>
          <a:xfrm>
            <a:off x="849628" y="834371"/>
            <a:ext cx="11593291" cy="810578"/>
            <a:chOff x="0" y="0"/>
            <a:chExt cx="11593290" cy="810577"/>
          </a:xfrm>
        </p:grpSpPr>
        <p:sp>
          <p:nvSpPr>
            <p:cNvPr id="525" name="Shape 525"/>
            <p:cNvSpPr/>
            <p:nvPr/>
          </p:nvSpPr>
          <p:spPr>
            <a:xfrm>
              <a:off x="0" y="0"/>
              <a:ext cx="11593291" cy="0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0" y="287126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>
              <a:off x="0" y="561551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B9B89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0" y="810577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</p:grpSp>
      <p:sp>
        <p:nvSpPr>
          <p:cNvPr id="530" name="Shape 530"/>
          <p:cNvSpPr/>
          <p:nvPr/>
        </p:nvSpPr>
        <p:spPr>
          <a:xfrm>
            <a:off x="13680" y="108352"/>
            <a:ext cx="1818901" cy="276999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rgbClr val="FFFFF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b="1" dirty="0"/>
              <a:t>４線譜　</a:t>
            </a:r>
          </a:p>
        </p:txBody>
      </p:sp>
      <p:grpSp>
        <p:nvGrpSpPr>
          <p:cNvPr id="536" name="Group 536"/>
          <p:cNvGrpSpPr/>
          <p:nvPr/>
        </p:nvGrpSpPr>
        <p:grpSpPr>
          <a:xfrm>
            <a:off x="849628" y="6635482"/>
            <a:ext cx="11593291" cy="810578"/>
            <a:chOff x="0" y="0"/>
            <a:chExt cx="11593290" cy="810577"/>
          </a:xfrm>
        </p:grpSpPr>
        <p:sp>
          <p:nvSpPr>
            <p:cNvPr id="532" name="Shape 532"/>
            <p:cNvSpPr/>
            <p:nvPr/>
          </p:nvSpPr>
          <p:spPr>
            <a:xfrm>
              <a:off x="0" y="0"/>
              <a:ext cx="11593291" cy="0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33" name="Shape 533"/>
            <p:cNvSpPr/>
            <p:nvPr/>
          </p:nvSpPr>
          <p:spPr>
            <a:xfrm>
              <a:off x="0" y="287126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34" name="Shape 534"/>
            <p:cNvSpPr/>
            <p:nvPr/>
          </p:nvSpPr>
          <p:spPr>
            <a:xfrm>
              <a:off x="0" y="561551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B9B89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0" y="810577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</p:grpSp>
      <p:grpSp>
        <p:nvGrpSpPr>
          <p:cNvPr id="541" name="Group 541"/>
          <p:cNvGrpSpPr/>
          <p:nvPr/>
        </p:nvGrpSpPr>
        <p:grpSpPr>
          <a:xfrm>
            <a:off x="849628" y="2768076"/>
            <a:ext cx="11593291" cy="810578"/>
            <a:chOff x="0" y="0"/>
            <a:chExt cx="11593290" cy="810577"/>
          </a:xfrm>
        </p:grpSpPr>
        <p:sp>
          <p:nvSpPr>
            <p:cNvPr id="537" name="Shape 537"/>
            <p:cNvSpPr/>
            <p:nvPr/>
          </p:nvSpPr>
          <p:spPr>
            <a:xfrm>
              <a:off x="0" y="0"/>
              <a:ext cx="11593291" cy="0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0" y="287126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0" y="561551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B9B89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0" y="810577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</p:grpSp>
      <p:grpSp>
        <p:nvGrpSpPr>
          <p:cNvPr id="546" name="Group 546"/>
          <p:cNvGrpSpPr/>
          <p:nvPr/>
        </p:nvGrpSpPr>
        <p:grpSpPr>
          <a:xfrm>
            <a:off x="849628" y="8569186"/>
            <a:ext cx="11593291" cy="810578"/>
            <a:chOff x="0" y="0"/>
            <a:chExt cx="11593290" cy="810577"/>
          </a:xfrm>
        </p:grpSpPr>
        <p:sp>
          <p:nvSpPr>
            <p:cNvPr id="542" name="Shape 542"/>
            <p:cNvSpPr/>
            <p:nvPr/>
          </p:nvSpPr>
          <p:spPr>
            <a:xfrm>
              <a:off x="0" y="0"/>
              <a:ext cx="11593291" cy="0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0" y="287126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0" y="561551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B9B89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0" y="810577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</p:grpSp>
      <p:grpSp>
        <p:nvGrpSpPr>
          <p:cNvPr id="551" name="Group 551"/>
          <p:cNvGrpSpPr/>
          <p:nvPr/>
        </p:nvGrpSpPr>
        <p:grpSpPr>
          <a:xfrm>
            <a:off x="849628" y="4701779"/>
            <a:ext cx="11593291" cy="810578"/>
            <a:chOff x="0" y="0"/>
            <a:chExt cx="11593290" cy="810577"/>
          </a:xfrm>
        </p:grpSpPr>
        <p:sp>
          <p:nvSpPr>
            <p:cNvPr id="547" name="Shape 547"/>
            <p:cNvSpPr/>
            <p:nvPr/>
          </p:nvSpPr>
          <p:spPr>
            <a:xfrm>
              <a:off x="0" y="0"/>
              <a:ext cx="11593291" cy="0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0" y="287126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0" y="561551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B9B89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0" y="810577"/>
              <a:ext cx="11593291" cy="1"/>
            </a:xfrm>
            <a:prstGeom prst="line">
              <a:avLst/>
            </a:prstGeom>
            <a:noFill/>
            <a:ln w="190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6775">
                <a:defRPr sz="1200"/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図形グループ 12"/>
          <p:cNvGrpSpPr/>
          <p:nvPr/>
        </p:nvGrpSpPr>
        <p:grpSpPr>
          <a:xfrm>
            <a:off x="556966" y="888959"/>
            <a:ext cx="12120274" cy="809162"/>
            <a:chOff x="475344" y="798249"/>
            <a:chExt cx="12120274" cy="809162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475344" y="798249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475344" y="1000540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475344" y="120283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475344" y="1405122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75344" y="160741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4" name="図形グループ 13"/>
          <p:cNvGrpSpPr/>
          <p:nvPr/>
        </p:nvGrpSpPr>
        <p:grpSpPr>
          <a:xfrm>
            <a:off x="556966" y="2318557"/>
            <a:ext cx="12120274" cy="809162"/>
            <a:chOff x="475344" y="798249"/>
            <a:chExt cx="12120274" cy="809162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475344" y="798249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75344" y="1000540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475344" y="120283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475344" y="1405122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75344" y="160741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20" name="図形グループ 19"/>
          <p:cNvGrpSpPr/>
          <p:nvPr/>
        </p:nvGrpSpPr>
        <p:grpSpPr>
          <a:xfrm>
            <a:off x="556966" y="3748155"/>
            <a:ext cx="12120274" cy="809162"/>
            <a:chOff x="475344" y="798249"/>
            <a:chExt cx="12120274" cy="809162"/>
          </a:xfrm>
        </p:grpSpPr>
        <p:cxnSp>
          <p:nvCxnSpPr>
            <p:cNvPr id="21" name="直線コネクタ 20"/>
            <p:cNvCxnSpPr/>
            <p:nvPr/>
          </p:nvCxnSpPr>
          <p:spPr>
            <a:xfrm>
              <a:off x="475344" y="798249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475344" y="1000540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475344" y="120283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475344" y="1405122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475344" y="160741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26" name="図形グループ 25"/>
          <p:cNvGrpSpPr/>
          <p:nvPr/>
        </p:nvGrpSpPr>
        <p:grpSpPr>
          <a:xfrm>
            <a:off x="556966" y="5177753"/>
            <a:ext cx="12120274" cy="809162"/>
            <a:chOff x="475344" y="798249"/>
            <a:chExt cx="12120274" cy="809162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475344" y="798249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475344" y="1000540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475344" y="120283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75344" y="1405122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475344" y="160741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32" name="図形グループ 31"/>
          <p:cNvGrpSpPr/>
          <p:nvPr/>
        </p:nvGrpSpPr>
        <p:grpSpPr>
          <a:xfrm>
            <a:off x="556966" y="6607351"/>
            <a:ext cx="12120274" cy="809162"/>
            <a:chOff x="475344" y="798249"/>
            <a:chExt cx="12120274" cy="809162"/>
          </a:xfrm>
        </p:grpSpPr>
        <p:cxnSp>
          <p:nvCxnSpPr>
            <p:cNvPr id="33" name="直線コネクタ 32"/>
            <p:cNvCxnSpPr/>
            <p:nvPr/>
          </p:nvCxnSpPr>
          <p:spPr>
            <a:xfrm>
              <a:off x="475344" y="798249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475344" y="1000540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475344" y="120283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475344" y="1405122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475344" y="160741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38" name="図形グループ 37"/>
          <p:cNvGrpSpPr/>
          <p:nvPr/>
        </p:nvGrpSpPr>
        <p:grpSpPr>
          <a:xfrm>
            <a:off x="556966" y="8036948"/>
            <a:ext cx="12120274" cy="809162"/>
            <a:chOff x="475344" y="798249"/>
            <a:chExt cx="12120274" cy="809162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475344" y="798249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75344" y="1000540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475344" y="120283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475344" y="1405122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475344" y="1607411"/>
              <a:ext cx="1212027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3877499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201780"/>
              </p:ext>
            </p:extLst>
          </p:nvPr>
        </p:nvGraphicFramePr>
        <p:xfrm>
          <a:off x="2367051" y="735039"/>
          <a:ext cx="8283550" cy="828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355"/>
                <a:gridCol w="828355"/>
                <a:gridCol w="828355"/>
                <a:gridCol w="828355"/>
                <a:gridCol w="828355"/>
                <a:gridCol w="828355"/>
                <a:gridCol w="828355"/>
                <a:gridCol w="828355"/>
                <a:gridCol w="828355"/>
                <a:gridCol w="828355"/>
              </a:tblGrid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１</a:t>
                      </a:r>
                      <a:endParaRPr kumimoji="1" lang="en-US" altLang="ja-JP" sz="4000" dirty="0" smtClean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２</a:t>
                      </a:r>
                      <a:endParaRPr kumimoji="1" lang="en-US" altLang="ja-JP" sz="4000" dirty="0" smtClean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３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10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11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12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13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20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</a:t>
                      </a:r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</a:t>
                      </a:r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23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29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30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</a:t>
                      </a:r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32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33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39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40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41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42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43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49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50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51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52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53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59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60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61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62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63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69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70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71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72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73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79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80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81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82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83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89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90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91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92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93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94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95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96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97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98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99</a:t>
                      </a:r>
                      <a:endParaRPr kumimoji="1" lang="ja-JP" altLang="en-US" sz="40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latin typeface="HGPGothicE" charset="-128"/>
                          <a:ea typeface="HGPGothicE" charset="-128"/>
                          <a:cs typeface="HGPGothicE" charset="-128"/>
                        </a:rPr>
                        <a:t>100</a:t>
                      </a:r>
                      <a:endParaRPr kumimoji="1" lang="ja-JP" altLang="en-US" sz="2800" dirty="0">
                        <a:latin typeface="HGPGothicE" charset="-128"/>
                        <a:ea typeface="HGPGothicE" charset="-128"/>
                        <a:cs typeface="HGPGothicE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3149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4215</TotalTime>
  <Words>147</Words>
  <Application>Microsoft Macintosh PowerPoint</Application>
  <PresentationFormat>ユーザー設定</PresentationFormat>
  <Paragraphs>152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Avenir Roman</vt:lpstr>
      <vt:lpstr>ＤＦＰ教科書体W3</vt:lpstr>
      <vt:lpstr>Helvetica</vt:lpstr>
      <vt:lpstr>HGPGothicE</vt:lpstr>
      <vt:lpstr>HGSGothicE</vt:lpstr>
      <vt:lpstr>ヒラギノ角ゴ ProN W3</vt:lpstr>
      <vt:lpstr>ヒラギノ角ゴ ProN W6</vt:lpstr>
      <vt:lpstr>Default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Masayoshi Teramoto（寺本将嘉）</dc:creator>
  <cp:lastModifiedBy>田中康平</cp:lastModifiedBy>
  <cp:revision>27</cp:revision>
  <dcterms:modified xsi:type="dcterms:W3CDTF">2017-04-18T02:53:28Z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2015/05/11</vt:lpwstr>
  </property>
  <property fmtid="{D5CDD505-2E9C-101B-9397-08002B2CF9AE}" pid="9" name="守秘管理期限">
    <vt:lpwstr>無期限</vt:lpwstr>
  </property>
  <property fmtid="{D5CDD505-2E9C-101B-9397-08002B2CF9AE}" pid="10" name="廃棄期限">
    <vt:lpwstr>2016/05/10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